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45"/>
  </p:notesMasterIdLst>
  <p:sldIdLst>
    <p:sldId id="303" r:id="rId2"/>
    <p:sldId id="343" r:id="rId3"/>
    <p:sldId id="302" r:id="rId4"/>
    <p:sldId id="286" r:id="rId5"/>
    <p:sldId id="361" r:id="rId6"/>
    <p:sldId id="285" r:id="rId7"/>
    <p:sldId id="284" r:id="rId8"/>
    <p:sldId id="345" r:id="rId9"/>
    <p:sldId id="282" r:id="rId10"/>
    <p:sldId id="346" r:id="rId11"/>
    <p:sldId id="280" r:id="rId12"/>
    <p:sldId id="347" r:id="rId13"/>
    <p:sldId id="267" r:id="rId14"/>
    <p:sldId id="348" r:id="rId15"/>
    <p:sldId id="360" r:id="rId16"/>
    <p:sldId id="265" r:id="rId17"/>
    <p:sldId id="349" r:id="rId18"/>
    <p:sldId id="344" r:id="rId19"/>
    <p:sldId id="301" r:id="rId20"/>
    <p:sldId id="304" r:id="rId21"/>
    <p:sldId id="350" r:id="rId22"/>
    <p:sldId id="351" r:id="rId23"/>
    <p:sldId id="352" r:id="rId24"/>
    <p:sldId id="307" r:id="rId25"/>
    <p:sldId id="309" r:id="rId26"/>
    <p:sldId id="353" r:id="rId27"/>
    <p:sldId id="354" r:id="rId28"/>
    <p:sldId id="310" r:id="rId29"/>
    <p:sldId id="355" r:id="rId30"/>
    <p:sldId id="356" r:id="rId31"/>
    <p:sldId id="312" r:id="rId32"/>
    <p:sldId id="357" r:id="rId33"/>
    <p:sldId id="315" r:id="rId34"/>
    <p:sldId id="358" r:id="rId35"/>
    <p:sldId id="359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>
      <p:cViewPr varScale="1">
        <p:scale>
          <a:sx n="68" d="100"/>
          <a:sy n="68" d="100"/>
        </p:scale>
        <p:origin x="1446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gif>
</file>

<file path=ppt/media/image13.png>
</file>

<file path=ppt/media/image14.jpeg>
</file>

<file path=ppt/media/image15.gif>
</file>

<file path=ppt/media/image16.png>
</file>

<file path=ppt/media/image17.jpeg>
</file>

<file path=ppt/media/image18.gif>
</file>

<file path=ppt/media/image19.png>
</file>

<file path=ppt/media/image2.png>
</file>

<file path=ppt/media/image20.jpeg>
</file>

<file path=ppt/media/image21.gif>
</file>

<file path=ppt/media/image22.png>
</file>

<file path=ppt/media/image23.jpeg>
</file>

<file path=ppt/media/image24.gif>
</file>

<file path=ppt/media/image25.png>
</file>

<file path=ppt/media/image26.png>
</file>

<file path=ppt/media/image27.gif>
</file>

<file path=ppt/media/image28.png>
</file>

<file path=ppt/media/image29.jpeg>
</file>

<file path=ppt/media/image3.png>
</file>

<file path=ppt/media/image30.gif>
</file>

<file path=ppt/media/image31.png>
</file>

<file path=ppt/media/image32.jpeg>
</file>

<file path=ppt/media/image33.gif>
</file>

<file path=ppt/media/image34.png>
</file>

<file path=ppt/media/image35.png>
</file>

<file path=ppt/media/image36.gif>
</file>

<file path=ppt/media/image37.png>
</file>

<file path=ppt/media/image38.png>
</file>

<file path=ppt/media/image39.gif>
</file>

<file path=ppt/media/image4.png>
</file>

<file path=ppt/media/image40.png>
</file>

<file path=ppt/media/image41.png>
</file>

<file path=ppt/media/image42.gif>
</file>

<file path=ppt/media/image43.png>
</file>

<file path=ppt/media/image44.png>
</file>

<file path=ppt/media/image45.gif>
</file>

<file path=ppt/media/image46.png>
</file>

<file path=ppt/media/image47.jpeg>
</file>

<file path=ppt/media/image48.gif>
</file>

<file path=ppt/media/image49.png>
</file>

<file path=ppt/media/image5.png>
</file>

<file path=ppt/media/image50.jpeg>
</file>

<file path=ppt/media/image51.gif>
</file>

<file path=ppt/media/image52.png>
</file>

<file path=ppt/media/image53.jpeg>
</file>

<file path=ppt/media/image54.gif>
</file>

<file path=ppt/media/image55.png>
</file>

<file path=ppt/media/image56.jpeg>
</file>

<file path=ppt/media/image57.gif>
</file>

<file path=ppt/media/image58.png>
</file>

<file path=ppt/media/image59.jpeg>
</file>

<file path=ppt/media/image6.gif>
</file>

<file path=ppt/media/image60.gif>
</file>

<file path=ppt/media/image61.png>
</file>

<file path=ppt/media/image62.jpeg>
</file>

<file path=ppt/media/image63.gif>
</file>

<file path=ppt/media/image64.png>
</file>

<file path=ppt/media/image65.png>
</file>

<file path=ppt/media/image66.gif>
</file>

<file path=ppt/media/image67.png>
</file>

<file path=ppt/media/image68.png>
</file>

<file path=ppt/media/image69.gif>
</file>

<file path=ppt/media/image7.png>
</file>

<file path=ppt/media/image70.png>
</file>

<file path=ppt/media/image71.png>
</file>

<file path=ppt/media/image72.gif>
</file>

<file path=ppt/media/image73.png>
</file>

<file path=ppt/media/image74.png>
</file>

<file path=ppt/media/image75.gif>
</file>

<file path=ppt/media/image76.png>
</file>

<file path=ppt/media/image77.jpeg>
</file>

<file path=ppt/media/image78.gif>
</file>

<file path=ppt/media/image79.png>
</file>

<file path=ppt/media/image8.jpeg>
</file>

<file path=ppt/media/image80.jpeg>
</file>

<file path=ppt/media/image81.gif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jpeg>
</file>

<file path=ppt/media/image9.gif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E5DD0FF-5CB8-B546-87DD-7E7C417F50C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A58771-5ED7-F54D-81BC-BD23A7132CF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F7331AB8-FD76-FC40-BB43-800FDA284EB8}" type="datetimeFigureOut">
              <a:rPr lang="en-US"/>
              <a:pPr>
                <a:defRPr/>
              </a:pPr>
              <a:t>8/1/2022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AD2EA1D2-13B4-5548-A024-1670A0FF9F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AFA1CFA9-4D31-BD4F-83ED-1938D707E8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92B8D5-7EE4-2546-83CF-EEB16237B73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B232DB-05F7-2B4B-AEAA-6DC0CE416D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8A9C0136-EF82-4148-A318-BE7C17CE0730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>
            <a:extLst>
              <a:ext uri="{FF2B5EF4-FFF2-40B4-BE49-F238E27FC236}">
                <a16:creationId xmlns:a16="http://schemas.microsoft.com/office/drawing/2014/main" id="{392B76DD-C0C0-DA49-9806-D2C505FEBDF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Notes Placeholder 2">
            <a:extLst>
              <a:ext uri="{FF2B5EF4-FFF2-40B4-BE49-F238E27FC236}">
                <a16:creationId xmlns:a16="http://schemas.microsoft.com/office/drawing/2014/main" id="{1156758F-EE8A-254B-A11A-F3FAD5D3E8F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C6472F-CABD-6D4D-86F5-7DC6D1DF86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D77029A8-A16B-434E-9452-DD9D3C457E9B}" type="slidenum">
              <a:rPr lang="en-US" altLang="en-US">
                <a:latin typeface="Calibri" panose="020F0502020204030204" pitchFamily="34" charset="0"/>
              </a:rPr>
              <a:pPr eaLnBrk="1" hangingPunct="1"/>
              <a:t>4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>
            <a:extLst>
              <a:ext uri="{FF2B5EF4-FFF2-40B4-BE49-F238E27FC236}">
                <a16:creationId xmlns:a16="http://schemas.microsoft.com/office/drawing/2014/main" id="{292AB796-8AD1-5447-97A9-ECDF16B0C37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Notes Placeholder 2">
            <a:extLst>
              <a:ext uri="{FF2B5EF4-FFF2-40B4-BE49-F238E27FC236}">
                <a16:creationId xmlns:a16="http://schemas.microsoft.com/office/drawing/2014/main" id="{19C1971D-67E1-0345-9945-9DB1C0F9F1C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A76E885E-E96B-2245-8026-CDFD863A8E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8B824B2E-ED72-9947-BF4E-51829E3D5986}" type="slidenum">
              <a:rPr lang="en-US" altLang="en-US">
                <a:latin typeface="Calibri" panose="020F0502020204030204" pitchFamily="34" charset="0"/>
              </a:rPr>
              <a:pPr eaLnBrk="1" hangingPunct="1"/>
              <a:t>13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>
            <a:extLst>
              <a:ext uri="{FF2B5EF4-FFF2-40B4-BE49-F238E27FC236}">
                <a16:creationId xmlns:a16="http://schemas.microsoft.com/office/drawing/2014/main" id="{8006A353-D7CB-DF40-990C-0E685D92263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Notes Placeholder 2">
            <a:extLst>
              <a:ext uri="{FF2B5EF4-FFF2-40B4-BE49-F238E27FC236}">
                <a16:creationId xmlns:a16="http://schemas.microsoft.com/office/drawing/2014/main" id="{B733ECFA-F356-C747-BEA4-1FEFB4AC806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766E3545-2FE8-B643-BEDC-ACF832ED13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CE5F1AD6-1CBF-3D42-B3F7-5C7C7B93B187}" type="slidenum">
              <a:rPr lang="en-US" altLang="en-US">
                <a:latin typeface="Calibri" panose="020F0502020204030204" pitchFamily="34" charset="0"/>
              </a:rPr>
              <a:pPr eaLnBrk="1" hangingPunct="1"/>
              <a:t>14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94383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>
            <a:extLst>
              <a:ext uri="{FF2B5EF4-FFF2-40B4-BE49-F238E27FC236}">
                <a16:creationId xmlns:a16="http://schemas.microsoft.com/office/drawing/2014/main" id="{8006A353-D7CB-DF40-990C-0E685D92263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Notes Placeholder 2">
            <a:extLst>
              <a:ext uri="{FF2B5EF4-FFF2-40B4-BE49-F238E27FC236}">
                <a16:creationId xmlns:a16="http://schemas.microsoft.com/office/drawing/2014/main" id="{B733ECFA-F356-C747-BEA4-1FEFB4AC806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766E3545-2FE8-B643-BEDC-ACF832ED13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CE5F1AD6-1CBF-3D42-B3F7-5C7C7B93B187}" type="slidenum">
              <a:rPr lang="en-US" altLang="en-US">
                <a:latin typeface="Calibri" panose="020F0502020204030204" pitchFamily="34" charset="0"/>
              </a:rPr>
              <a:pPr eaLnBrk="1" hangingPunct="1"/>
              <a:t>15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6820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>
            <a:extLst>
              <a:ext uri="{FF2B5EF4-FFF2-40B4-BE49-F238E27FC236}">
                <a16:creationId xmlns:a16="http://schemas.microsoft.com/office/drawing/2014/main" id="{FCC3E382-4348-F14D-B7E0-9EB793B02C5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Notes Placeholder 2">
            <a:extLst>
              <a:ext uri="{FF2B5EF4-FFF2-40B4-BE49-F238E27FC236}">
                <a16:creationId xmlns:a16="http://schemas.microsoft.com/office/drawing/2014/main" id="{6FE739DD-CCFC-FE44-9464-099AF17A5C1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749A59FB-F6E4-F747-A613-322A069F7C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9C54BC1-AC1C-1B42-BE37-E7AC0A0711A9}" type="slidenum">
              <a:rPr lang="en-US" altLang="en-US">
                <a:latin typeface="Calibri" panose="020F0502020204030204" pitchFamily="34" charset="0"/>
              </a:rPr>
              <a:pPr eaLnBrk="1" hangingPunct="1"/>
              <a:t>16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>
            <a:extLst>
              <a:ext uri="{FF2B5EF4-FFF2-40B4-BE49-F238E27FC236}">
                <a16:creationId xmlns:a16="http://schemas.microsoft.com/office/drawing/2014/main" id="{FCC3E382-4348-F14D-B7E0-9EB793B02C5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Notes Placeholder 2">
            <a:extLst>
              <a:ext uri="{FF2B5EF4-FFF2-40B4-BE49-F238E27FC236}">
                <a16:creationId xmlns:a16="http://schemas.microsoft.com/office/drawing/2014/main" id="{6FE739DD-CCFC-FE44-9464-099AF17A5C1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749A59FB-F6E4-F747-A613-322A069F7C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9C54BC1-AC1C-1B42-BE37-E7AC0A0711A9}" type="slidenum">
              <a:rPr lang="en-US" altLang="en-US">
                <a:latin typeface="Calibri" panose="020F0502020204030204" pitchFamily="34" charset="0"/>
              </a:rPr>
              <a:pPr eaLnBrk="1" hangingPunct="1"/>
              <a:t>17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4686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>
            <a:extLst>
              <a:ext uri="{FF2B5EF4-FFF2-40B4-BE49-F238E27FC236}">
                <a16:creationId xmlns:a16="http://schemas.microsoft.com/office/drawing/2014/main" id="{6CD8D7E6-A292-584B-9B08-DB0946158A0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1" name="Notes Placeholder 2">
            <a:extLst>
              <a:ext uri="{FF2B5EF4-FFF2-40B4-BE49-F238E27FC236}">
                <a16:creationId xmlns:a16="http://schemas.microsoft.com/office/drawing/2014/main" id="{336B5055-7A7B-CD4B-9809-80C2EB2A978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1463F0-4662-F64E-AA0D-46B5739AE8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A52AE335-EE41-CE40-A83F-F593E3D6DBF5}" type="slidenum">
              <a:rPr lang="en-US" altLang="en-US">
                <a:latin typeface="Calibri" panose="020F0502020204030204" pitchFamily="34" charset="0"/>
              </a:rPr>
              <a:pPr eaLnBrk="1" hangingPunct="1"/>
              <a:t>19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>
            <a:extLst>
              <a:ext uri="{FF2B5EF4-FFF2-40B4-BE49-F238E27FC236}">
                <a16:creationId xmlns:a16="http://schemas.microsoft.com/office/drawing/2014/main" id="{ACE47DE2-2994-7246-A343-3C95A5E0E9F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Notes Placeholder 2">
            <a:extLst>
              <a:ext uri="{FF2B5EF4-FFF2-40B4-BE49-F238E27FC236}">
                <a16:creationId xmlns:a16="http://schemas.microsoft.com/office/drawing/2014/main" id="{702287D0-CE7A-9746-9F1A-72D6EDDBD49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D5015415-6F16-FB46-AEAD-2F456658A9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158173E9-B21C-DA44-9493-743892B4ECD7}" type="slidenum">
              <a:rPr lang="en-US" altLang="en-US">
                <a:latin typeface="Calibri" panose="020F0502020204030204" pitchFamily="34" charset="0"/>
              </a:rPr>
              <a:pPr eaLnBrk="1" hangingPunct="1"/>
              <a:t>20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>
            <a:extLst>
              <a:ext uri="{FF2B5EF4-FFF2-40B4-BE49-F238E27FC236}">
                <a16:creationId xmlns:a16="http://schemas.microsoft.com/office/drawing/2014/main" id="{ACE47DE2-2994-7246-A343-3C95A5E0E9F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Notes Placeholder 2">
            <a:extLst>
              <a:ext uri="{FF2B5EF4-FFF2-40B4-BE49-F238E27FC236}">
                <a16:creationId xmlns:a16="http://schemas.microsoft.com/office/drawing/2014/main" id="{702287D0-CE7A-9746-9F1A-72D6EDDBD49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D5015415-6F16-FB46-AEAD-2F456658A9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158173E9-B21C-DA44-9493-743892B4ECD7}" type="slidenum">
              <a:rPr lang="en-US" altLang="en-US">
                <a:latin typeface="Calibri" panose="020F0502020204030204" pitchFamily="34" charset="0"/>
              </a:rPr>
              <a:pPr eaLnBrk="1" hangingPunct="1"/>
              <a:t>21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7090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>
            <a:extLst>
              <a:ext uri="{FF2B5EF4-FFF2-40B4-BE49-F238E27FC236}">
                <a16:creationId xmlns:a16="http://schemas.microsoft.com/office/drawing/2014/main" id="{ACE47DE2-2994-7246-A343-3C95A5E0E9F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Notes Placeholder 2">
            <a:extLst>
              <a:ext uri="{FF2B5EF4-FFF2-40B4-BE49-F238E27FC236}">
                <a16:creationId xmlns:a16="http://schemas.microsoft.com/office/drawing/2014/main" id="{702287D0-CE7A-9746-9F1A-72D6EDDBD49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D5015415-6F16-FB46-AEAD-2F456658A9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158173E9-B21C-DA44-9493-743892B4ECD7}" type="slidenum">
              <a:rPr lang="en-US" altLang="en-US">
                <a:latin typeface="Calibri" panose="020F0502020204030204" pitchFamily="34" charset="0"/>
              </a:rPr>
              <a:pPr eaLnBrk="1" hangingPunct="1"/>
              <a:t>22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4218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>
            <a:extLst>
              <a:ext uri="{FF2B5EF4-FFF2-40B4-BE49-F238E27FC236}">
                <a16:creationId xmlns:a16="http://schemas.microsoft.com/office/drawing/2014/main" id="{FD118A94-F3F4-E64B-97A8-94A3A55B596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Notes Placeholder 2">
            <a:extLst>
              <a:ext uri="{FF2B5EF4-FFF2-40B4-BE49-F238E27FC236}">
                <a16:creationId xmlns:a16="http://schemas.microsoft.com/office/drawing/2014/main" id="{B37B6B3A-513B-8B4F-A41E-79AC7A046F7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A86141B6-4DD1-C84B-904B-3581B7E6FF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06924EE8-D3D9-DB4E-A3AB-5C4B1F6DA262}" type="slidenum">
              <a:rPr lang="en-US" altLang="en-US">
                <a:latin typeface="Calibri" panose="020F0502020204030204" pitchFamily="34" charset="0"/>
              </a:rPr>
              <a:pPr eaLnBrk="1" hangingPunct="1"/>
              <a:t>23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6056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>
            <a:extLst>
              <a:ext uri="{FF2B5EF4-FFF2-40B4-BE49-F238E27FC236}">
                <a16:creationId xmlns:a16="http://schemas.microsoft.com/office/drawing/2014/main" id="{B772A580-3603-437A-9F49-DF51384FF88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9" name="Notes Placeholder 2">
            <a:extLst>
              <a:ext uri="{FF2B5EF4-FFF2-40B4-BE49-F238E27FC236}">
                <a16:creationId xmlns:a16="http://schemas.microsoft.com/office/drawing/2014/main" id="{3B4578CC-502F-460B-94D8-24AA5D3FA51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/>
          </a:p>
        </p:txBody>
      </p:sp>
      <p:sp>
        <p:nvSpPr>
          <p:cNvPr id="60420" name="Slide Number Placeholder 3">
            <a:extLst>
              <a:ext uri="{FF2B5EF4-FFF2-40B4-BE49-F238E27FC236}">
                <a16:creationId xmlns:a16="http://schemas.microsoft.com/office/drawing/2014/main" id="{ECE4526A-04F9-4918-A7B1-84ECEC02BD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B14E1E43-D3B1-48A1-B060-4BC0090065F4}" type="slidenum">
              <a:rPr lang="en-US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>
            <a:extLst>
              <a:ext uri="{FF2B5EF4-FFF2-40B4-BE49-F238E27FC236}">
                <a16:creationId xmlns:a16="http://schemas.microsoft.com/office/drawing/2014/main" id="{FD118A94-F3F4-E64B-97A8-94A3A55B596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Notes Placeholder 2">
            <a:extLst>
              <a:ext uri="{FF2B5EF4-FFF2-40B4-BE49-F238E27FC236}">
                <a16:creationId xmlns:a16="http://schemas.microsoft.com/office/drawing/2014/main" id="{B37B6B3A-513B-8B4F-A41E-79AC7A046F7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A86141B6-4DD1-C84B-904B-3581B7E6FF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06924EE8-D3D9-DB4E-A3AB-5C4B1F6DA262}" type="slidenum">
              <a:rPr lang="en-US" altLang="en-US">
                <a:latin typeface="Calibri" panose="020F0502020204030204" pitchFamily="34" charset="0"/>
              </a:rPr>
              <a:pPr eaLnBrk="1" hangingPunct="1"/>
              <a:t>24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>
            <a:extLst>
              <a:ext uri="{FF2B5EF4-FFF2-40B4-BE49-F238E27FC236}">
                <a16:creationId xmlns:a16="http://schemas.microsoft.com/office/drawing/2014/main" id="{B24B02E7-5A6E-0541-BCD2-20584046145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7" name="Notes Placeholder 2">
            <a:extLst>
              <a:ext uri="{FF2B5EF4-FFF2-40B4-BE49-F238E27FC236}">
                <a16:creationId xmlns:a16="http://schemas.microsoft.com/office/drawing/2014/main" id="{D30D3716-315D-4545-8A3E-072DDCBFB34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AFA5354E-AA9D-534C-A7E5-71665C0A9C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AC16E2F-4D55-D240-9228-C521871DD2EA}" type="slidenum">
              <a:rPr lang="en-US" altLang="en-US">
                <a:latin typeface="Calibri" panose="020F0502020204030204" pitchFamily="34" charset="0"/>
              </a:rPr>
              <a:pPr eaLnBrk="1" hangingPunct="1"/>
              <a:t>25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>
            <a:extLst>
              <a:ext uri="{FF2B5EF4-FFF2-40B4-BE49-F238E27FC236}">
                <a16:creationId xmlns:a16="http://schemas.microsoft.com/office/drawing/2014/main" id="{B24B02E7-5A6E-0541-BCD2-20584046145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7" name="Notes Placeholder 2">
            <a:extLst>
              <a:ext uri="{FF2B5EF4-FFF2-40B4-BE49-F238E27FC236}">
                <a16:creationId xmlns:a16="http://schemas.microsoft.com/office/drawing/2014/main" id="{D30D3716-315D-4545-8A3E-072DDCBFB34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AFA5354E-AA9D-534C-A7E5-71665C0A9C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AC16E2F-4D55-D240-9228-C521871DD2EA}" type="slidenum">
              <a:rPr lang="en-US" altLang="en-US">
                <a:latin typeface="Calibri" panose="020F0502020204030204" pitchFamily="34" charset="0"/>
              </a:rPr>
              <a:pPr eaLnBrk="1" hangingPunct="1"/>
              <a:t>26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4931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>
            <a:extLst>
              <a:ext uri="{FF2B5EF4-FFF2-40B4-BE49-F238E27FC236}">
                <a16:creationId xmlns:a16="http://schemas.microsoft.com/office/drawing/2014/main" id="{B24B02E7-5A6E-0541-BCD2-20584046145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7" name="Notes Placeholder 2">
            <a:extLst>
              <a:ext uri="{FF2B5EF4-FFF2-40B4-BE49-F238E27FC236}">
                <a16:creationId xmlns:a16="http://schemas.microsoft.com/office/drawing/2014/main" id="{D30D3716-315D-4545-8A3E-072DDCBFB34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AFA5354E-AA9D-534C-A7E5-71665C0A9C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AC16E2F-4D55-D240-9228-C521871DD2EA}" type="slidenum">
              <a:rPr lang="en-US" altLang="en-US">
                <a:latin typeface="Calibri" panose="020F0502020204030204" pitchFamily="34" charset="0"/>
              </a:rPr>
              <a:pPr eaLnBrk="1" hangingPunct="1"/>
              <a:t>27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8540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>
            <a:extLst>
              <a:ext uri="{FF2B5EF4-FFF2-40B4-BE49-F238E27FC236}">
                <a16:creationId xmlns:a16="http://schemas.microsoft.com/office/drawing/2014/main" id="{1B241506-BD51-0846-A52A-38DE976C7BC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8131" name="Notes Placeholder 2">
            <a:extLst>
              <a:ext uri="{FF2B5EF4-FFF2-40B4-BE49-F238E27FC236}">
                <a16:creationId xmlns:a16="http://schemas.microsoft.com/office/drawing/2014/main" id="{9DF405D4-1C50-6E4D-A92B-E941108E3CA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137CC507-1682-DA42-A39D-95CDB739DD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517A554-E337-774C-B01B-55EC166AF8DF}" type="slidenum">
              <a:rPr lang="en-US" altLang="en-US">
                <a:latin typeface="Calibri" panose="020F0502020204030204" pitchFamily="34" charset="0"/>
              </a:rPr>
              <a:pPr eaLnBrk="1" hangingPunct="1"/>
              <a:t>28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>
            <a:extLst>
              <a:ext uri="{FF2B5EF4-FFF2-40B4-BE49-F238E27FC236}">
                <a16:creationId xmlns:a16="http://schemas.microsoft.com/office/drawing/2014/main" id="{1B241506-BD51-0846-A52A-38DE976C7BC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8131" name="Notes Placeholder 2">
            <a:extLst>
              <a:ext uri="{FF2B5EF4-FFF2-40B4-BE49-F238E27FC236}">
                <a16:creationId xmlns:a16="http://schemas.microsoft.com/office/drawing/2014/main" id="{9DF405D4-1C50-6E4D-A92B-E941108E3CA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137CC507-1682-DA42-A39D-95CDB739DD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517A554-E337-774C-B01B-55EC166AF8DF}" type="slidenum">
              <a:rPr lang="en-US" altLang="en-US">
                <a:latin typeface="Calibri" panose="020F0502020204030204" pitchFamily="34" charset="0"/>
              </a:rPr>
              <a:pPr eaLnBrk="1" hangingPunct="1"/>
              <a:t>29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31622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>
            <a:extLst>
              <a:ext uri="{FF2B5EF4-FFF2-40B4-BE49-F238E27FC236}">
                <a16:creationId xmlns:a16="http://schemas.microsoft.com/office/drawing/2014/main" id="{DC073BC7-5DF1-994D-9E06-C817A570E4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0179" name="Notes Placeholder 2">
            <a:extLst>
              <a:ext uri="{FF2B5EF4-FFF2-40B4-BE49-F238E27FC236}">
                <a16:creationId xmlns:a16="http://schemas.microsoft.com/office/drawing/2014/main" id="{A49BEC2D-ECE5-4D40-83C9-55B83393737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93A4FF2D-504A-994D-BC85-0B51E4FE44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D02AC26-8E9F-D949-B373-C35DF77822D6}" type="slidenum">
              <a:rPr lang="en-US" altLang="en-US">
                <a:latin typeface="Calibri" panose="020F0502020204030204" pitchFamily="34" charset="0"/>
              </a:rPr>
              <a:pPr eaLnBrk="1" hangingPunct="1"/>
              <a:t>30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18796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>
            <a:extLst>
              <a:ext uri="{FF2B5EF4-FFF2-40B4-BE49-F238E27FC236}">
                <a16:creationId xmlns:a16="http://schemas.microsoft.com/office/drawing/2014/main" id="{DC073BC7-5DF1-994D-9E06-C817A570E4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0179" name="Notes Placeholder 2">
            <a:extLst>
              <a:ext uri="{FF2B5EF4-FFF2-40B4-BE49-F238E27FC236}">
                <a16:creationId xmlns:a16="http://schemas.microsoft.com/office/drawing/2014/main" id="{A49BEC2D-ECE5-4D40-83C9-55B83393737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93A4FF2D-504A-994D-BC85-0B51E4FE44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D02AC26-8E9F-D949-B373-C35DF77822D6}" type="slidenum">
              <a:rPr lang="en-US" altLang="en-US">
                <a:latin typeface="Calibri" panose="020F0502020204030204" pitchFamily="34" charset="0"/>
              </a:rPr>
              <a:pPr eaLnBrk="1" hangingPunct="1"/>
              <a:t>31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>
            <a:extLst>
              <a:ext uri="{FF2B5EF4-FFF2-40B4-BE49-F238E27FC236}">
                <a16:creationId xmlns:a16="http://schemas.microsoft.com/office/drawing/2014/main" id="{DC073BC7-5DF1-994D-9E06-C817A570E4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0179" name="Notes Placeholder 2">
            <a:extLst>
              <a:ext uri="{FF2B5EF4-FFF2-40B4-BE49-F238E27FC236}">
                <a16:creationId xmlns:a16="http://schemas.microsoft.com/office/drawing/2014/main" id="{A49BEC2D-ECE5-4D40-83C9-55B83393737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93A4FF2D-504A-994D-BC85-0B51E4FE44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D02AC26-8E9F-D949-B373-C35DF77822D6}" type="slidenum">
              <a:rPr lang="en-US" altLang="en-US">
                <a:latin typeface="Calibri" panose="020F0502020204030204" pitchFamily="34" charset="0"/>
              </a:rPr>
              <a:pPr eaLnBrk="1" hangingPunct="1"/>
              <a:t>32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467232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Slide Image Placeholder 1">
            <a:extLst>
              <a:ext uri="{FF2B5EF4-FFF2-40B4-BE49-F238E27FC236}">
                <a16:creationId xmlns:a16="http://schemas.microsoft.com/office/drawing/2014/main" id="{4A6D52A7-E53B-1F48-AD59-10FF606DE2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3251" name="Notes Placeholder 2">
            <a:extLst>
              <a:ext uri="{FF2B5EF4-FFF2-40B4-BE49-F238E27FC236}">
                <a16:creationId xmlns:a16="http://schemas.microsoft.com/office/drawing/2014/main" id="{45C24C20-A48D-BF42-B4B2-D3612616673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1A5262-CE1E-B74A-AC9E-0C4EDD9F24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CD1AD4B-9BCA-BF49-AD92-CC1FBB7A7AAB}" type="slidenum">
              <a:rPr lang="en-US" altLang="en-US">
                <a:latin typeface="Calibri" panose="020F0502020204030204" pitchFamily="34" charset="0"/>
              </a:rPr>
              <a:pPr eaLnBrk="1" hangingPunct="1"/>
              <a:t>33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>
            <a:extLst>
              <a:ext uri="{FF2B5EF4-FFF2-40B4-BE49-F238E27FC236}">
                <a16:creationId xmlns:a16="http://schemas.microsoft.com/office/drawing/2014/main" id="{4270F91C-B1B5-5148-8CA4-FAC0D5713A3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3" name="Notes Placeholder 2">
            <a:extLst>
              <a:ext uri="{FF2B5EF4-FFF2-40B4-BE49-F238E27FC236}">
                <a16:creationId xmlns:a16="http://schemas.microsoft.com/office/drawing/2014/main" id="{EBDCF891-1D0B-1047-8B39-5032D34620F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0724" name="Slide Number Placeholder 3">
            <a:extLst>
              <a:ext uri="{FF2B5EF4-FFF2-40B4-BE49-F238E27FC236}">
                <a16:creationId xmlns:a16="http://schemas.microsoft.com/office/drawing/2014/main" id="{ACC43B9C-B1F8-F148-BFE7-F01ED71F83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5AE67A5D-3C50-DE49-AC71-B99B6C544B61}" type="slidenum">
              <a:rPr lang="en-US" altLang="en-US">
                <a:latin typeface="Calibri" panose="020F0502020204030204" pitchFamily="34" charset="0"/>
              </a:rPr>
              <a:pPr eaLnBrk="1" hangingPunct="1"/>
              <a:t>6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Slide Image Placeholder 1">
            <a:extLst>
              <a:ext uri="{FF2B5EF4-FFF2-40B4-BE49-F238E27FC236}">
                <a16:creationId xmlns:a16="http://schemas.microsoft.com/office/drawing/2014/main" id="{4A6D52A7-E53B-1F48-AD59-10FF606DE2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3251" name="Notes Placeholder 2">
            <a:extLst>
              <a:ext uri="{FF2B5EF4-FFF2-40B4-BE49-F238E27FC236}">
                <a16:creationId xmlns:a16="http://schemas.microsoft.com/office/drawing/2014/main" id="{45C24C20-A48D-BF42-B4B2-D3612616673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1A5262-CE1E-B74A-AC9E-0C4EDD9F24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CD1AD4B-9BCA-BF49-AD92-CC1FBB7A7AAB}" type="slidenum">
              <a:rPr lang="en-US" altLang="en-US">
                <a:latin typeface="Calibri" panose="020F0502020204030204" pitchFamily="34" charset="0"/>
              </a:rPr>
              <a:pPr eaLnBrk="1" hangingPunct="1"/>
              <a:t>34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594332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Slide Image Placeholder 1">
            <a:extLst>
              <a:ext uri="{FF2B5EF4-FFF2-40B4-BE49-F238E27FC236}">
                <a16:creationId xmlns:a16="http://schemas.microsoft.com/office/drawing/2014/main" id="{4A6D52A7-E53B-1F48-AD59-10FF606DE2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3251" name="Notes Placeholder 2">
            <a:extLst>
              <a:ext uri="{FF2B5EF4-FFF2-40B4-BE49-F238E27FC236}">
                <a16:creationId xmlns:a16="http://schemas.microsoft.com/office/drawing/2014/main" id="{45C24C20-A48D-BF42-B4B2-D3612616673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541A5262-CE1E-B74A-AC9E-0C4EDD9F24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CD1AD4B-9BCA-BF49-AD92-CC1FBB7A7AAB}" type="slidenum">
              <a:rPr lang="en-US" altLang="en-US">
                <a:latin typeface="Calibri" panose="020F0502020204030204" pitchFamily="34" charset="0"/>
              </a:rPr>
              <a:pPr eaLnBrk="1" hangingPunct="1"/>
              <a:t>35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32463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>
            <a:extLst>
              <a:ext uri="{FF2B5EF4-FFF2-40B4-BE49-F238E27FC236}">
                <a16:creationId xmlns:a16="http://schemas.microsoft.com/office/drawing/2014/main" id="{D197D5AF-6CD1-854C-8D0B-EF421A16AED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4275" name="Notes Placeholder 2">
            <a:extLst>
              <a:ext uri="{FF2B5EF4-FFF2-40B4-BE49-F238E27FC236}">
                <a16:creationId xmlns:a16="http://schemas.microsoft.com/office/drawing/2014/main" id="{06CD588E-AD9B-024F-9D44-35313509310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F8C00E-779A-EF4B-858F-71F69D997A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1DB3A70F-2DC8-234F-888A-4DB63AB0BFE5}" type="slidenum">
              <a:rPr lang="en-US" altLang="en-US">
                <a:latin typeface="Calibri" panose="020F0502020204030204" pitchFamily="34" charset="0"/>
              </a:rPr>
              <a:pPr eaLnBrk="1" hangingPunct="1"/>
              <a:t>36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>
            <a:extLst>
              <a:ext uri="{FF2B5EF4-FFF2-40B4-BE49-F238E27FC236}">
                <a16:creationId xmlns:a16="http://schemas.microsoft.com/office/drawing/2014/main" id="{4248794C-1E38-D243-AE50-C3F6E7D2388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5299" name="Notes Placeholder 2">
            <a:extLst>
              <a:ext uri="{FF2B5EF4-FFF2-40B4-BE49-F238E27FC236}">
                <a16:creationId xmlns:a16="http://schemas.microsoft.com/office/drawing/2014/main" id="{920CDAF6-9EEE-2F40-8B2A-68DF2D239F9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6365C9-57CE-CE49-B6D2-BF53487677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7A32D1B-84B2-224C-B615-1FDD1C9A7BAE}" type="slidenum">
              <a:rPr lang="en-US" altLang="en-US">
                <a:latin typeface="Calibri" panose="020F0502020204030204" pitchFamily="34" charset="0"/>
              </a:rPr>
              <a:pPr eaLnBrk="1" hangingPunct="1"/>
              <a:t>37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>
            <a:extLst>
              <a:ext uri="{FF2B5EF4-FFF2-40B4-BE49-F238E27FC236}">
                <a16:creationId xmlns:a16="http://schemas.microsoft.com/office/drawing/2014/main" id="{34CF44E2-5732-4444-B869-709359ED70E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6323" name="Notes Placeholder 2">
            <a:extLst>
              <a:ext uri="{FF2B5EF4-FFF2-40B4-BE49-F238E27FC236}">
                <a16:creationId xmlns:a16="http://schemas.microsoft.com/office/drawing/2014/main" id="{79C61A0B-8764-414E-A429-9A9BFDFF16F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0EC4E6-9602-3244-8D98-8A535DCCC6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5DFF377-B36B-2E49-BBAF-F525BA031AED}" type="slidenum">
              <a:rPr lang="en-US" altLang="en-US">
                <a:latin typeface="Calibri" panose="020F0502020204030204" pitchFamily="34" charset="0"/>
              </a:rPr>
              <a:pPr eaLnBrk="1" hangingPunct="1"/>
              <a:t>38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Image Placeholder 1">
            <a:extLst>
              <a:ext uri="{FF2B5EF4-FFF2-40B4-BE49-F238E27FC236}">
                <a16:creationId xmlns:a16="http://schemas.microsoft.com/office/drawing/2014/main" id="{0C0621FC-6DC8-734E-8038-6AB5634B061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7347" name="Notes Placeholder 2">
            <a:extLst>
              <a:ext uri="{FF2B5EF4-FFF2-40B4-BE49-F238E27FC236}">
                <a16:creationId xmlns:a16="http://schemas.microsoft.com/office/drawing/2014/main" id="{156EEF3F-F44F-5847-89F9-DDF7F80725F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705A2C-A622-5E48-A591-FB692F8763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152FF7F6-18C7-FF44-B6E9-5A1A9780FE87}" type="slidenum">
              <a:rPr lang="en-US" altLang="en-US">
                <a:latin typeface="Calibri" panose="020F0502020204030204" pitchFamily="34" charset="0"/>
              </a:rPr>
              <a:pPr eaLnBrk="1" hangingPunct="1"/>
              <a:t>39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Slide Image Placeholder 1">
            <a:extLst>
              <a:ext uri="{FF2B5EF4-FFF2-40B4-BE49-F238E27FC236}">
                <a16:creationId xmlns:a16="http://schemas.microsoft.com/office/drawing/2014/main" id="{3C153E31-1FBB-1E47-992E-A2F7263700E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8371" name="Notes Placeholder 2">
            <a:extLst>
              <a:ext uri="{FF2B5EF4-FFF2-40B4-BE49-F238E27FC236}">
                <a16:creationId xmlns:a16="http://schemas.microsoft.com/office/drawing/2014/main" id="{8F471276-617D-A143-B0AF-FF0A19E8B89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E442BB-DE62-1B4E-8C15-AA1F1781AF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CDF22B8D-2CDE-BE48-A434-6647BC45FB18}" type="slidenum">
              <a:rPr lang="en-US" altLang="en-US">
                <a:latin typeface="Calibri" panose="020F0502020204030204" pitchFamily="34" charset="0"/>
              </a:rPr>
              <a:pPr eaLnBrk="1" hangingPunct="1"/>
              <a:t>40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>
            <a:extLst>
              <a:ext uri="{FF2B5EF4-FFF2-40B4-BE49-F238E27FC236}">
                <a16:creationId xmlns:a16="http://schemas.microsoft.com/office/drawing/2014/main" id="{2C682063-6BD8-3A47-B746-C71577625B5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9395" name="Notes Placeholder 2">
            <a:extLst>
              <a:ext uri="{FF2B5EF4-FFF2-40B4-BE49-F238E27FC236}">
                <a16:creationId xmlns:a16="http://schemas.microsoft.com/office/drawing/2014/main" id="{6DECAD48-B905-7C4D-90DA-93231A51DED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1C160E-5F2F-6841-B6AA-E06BFE9A32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6FF04A3-0972-374F-9B31-BAE4D1B0B54B}" type="slidenum">
              <a:rPr lang="en-US" altLang="en-US">
                <a:latin typeface="Calibri" panose="020F0502020204030204" pitchFamily="34" charset="0"/>
              </a:rPr>
              <a:pPr eaLnBrk="1" hangingPunct="1"/>
              <a:t>41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>
            <a:extLst>
              <a:ext uri="{FF2B5EF4-FFF2-40B4-BE49-F238E27FC236}">
                <a16:creationId xmlns:a16="http://schemas.microsoft.com/office/drawing/2014/main" id="{A4BD2B19-99CB-1747-95A8-2DCA9ACA049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9" name="Notes Placeholder 2">
            <a:extLst>
              <a:ext uri="{FF2B5EF4-FFF2-40B4-BE49-F238E27FC236}">
                <a16:creationId xmlns:a16="http://schemas.microsoft.com/office/drawing/2014/main" id="{867A54BB-74D9-5440-B297-ABE753DF2B0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8063C3-F54A-DB4A-9160-71D2762EF4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2275BB6D-0CCD-0C47-8D8F-6FD23755F98D}" type="slidenum">
              <a:rPr lang="en-US" altLang="en-US">
                <a:latin typeface="Calibri" panose="020F0502020204030204" pitchFamily="34" charset="0"/>
              </a:rPr>
              <a:pPr eaLnBrk="1" hangingPunct="1"/>
              <a:t>42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>
            <a:extLst>
              <a:ext uri="{FF2B5EF4-FFF2-40B4-BE49-F238E27FC236}">
                <a16:creationId xmlns:a16="http://schemas.microsoft.com/office/drawing/2014/main" id="{D344A53E-82C4-5044-B9F9-C537AE426A9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43" name="Notes Placeholder 2">
            <a:extLst>
              <a:ext uri="{FF2B5EF4-FFF2-40B4-BE49-F238E27FC236}">
                <a16:creationId xmlns:a16="http://schemas.microsoft.com/office/drawing/2014/main" id="{CC557897-5AFA-7543-9C9E-697F26EE6B9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EFCEDB-C762-C540-8FA5-8CD505AD6B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06F6931-AD9A-964D-8762-DBA64A35AED2}" type="slidenum">
              <a:rPr lang="en-US" altLang="en-US">
                <a:latin typeface="Calibri" panose="020F0502020204030204" pitchFamily="34" charset="0"/>
              </a:rPr>
              <a:pPr eaLnBrk="1" hangingPunct="1"/>
              <a:t>43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>
            <a:extLst>
              <a:ext uri="{FF2B5EF4-FFF2-40B4-BE49-F238E27FC236}">
                <a16:creationId xmlns:a16="http://schemas.microsoft.com/office/drawing/2014/main" id="{4BE28B58-F035-1043-A977-A1E4DF80E0E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Notes Placeholder 2">
            <a:extLst>
              <a:ext uri="{FF2B5EF4-FFF2-40B4-BE49-F238E27FC236}">
                <a16:creationId xmlns:a16="http://schemas.microsoft.com/office/drawing/2014/main" id="{C6E557FB-10D6-CE43-AA51-114D78B47C2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70D379AF-DD07-8B4E-B3D0-4FF5C56063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86CE39C2-35C1-CD4C-B6B9-730E49D63467}" type="slidenum">
              <a:rPr lang="en-US" altLang="en-US">
                <a:latin typeface="Calibri" panose="020F0502020204030204" pitchFamily="34" charset="0"/>
              </a:rPr>
              <a:pPr eaLnBrk="1" hangingPunct="1"/>
              <a:t>7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>
            <a:extLst>
              <a:ext uri="{FF2B5EF4-FFF2-40B4-BE49-F238E27FC236}">
                <a16:creationId xmlns:a16="http://schemas.microsoft.com/office/drawing/2014/main" id="{4BE28B58-F035-1043-A977-A1E4DF80E0E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Notes Placeholder 2">
            <a:extLst>
              <a:ext uri="{FF2B5EF4-FFF2-40B4-BE49-F238E27FC236}">
                <a16:creationId xmlns:a16="http://schemas.microsoft.com/office/drawing/2014/main" id="{C6E557FB-10D6-CE43-AA51-114D78B47C2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70D379AF-DD07-8B4E-B3D0-4FF5C56063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86CE39C2-35C1-CD4C-B6B9-730E49D63467}" type="slidenum">
              <a:rPr lang="en-US" altLang="en-US">
                <a:latin typeface="Calibri" panose="020F0502020204030204" pitchFamily="34" charset="0"/>
              </a:rPr>
              <a:pPr eaLnBrk="1" hangingPunct="1"/>
              <a:t>8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34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Image Placeholder 1">
            <a:extLst>
              <a:ext uri="{FF2B5EF4-FFF2-40B4-BE49-F238E27FC236}">
                <a16:creationId xmlns:a16="http://schemas.microsoft.com/office/drawing/2014/main" id="{7D2A4934-E786-C547-A28A-8E0D1A473A2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Notes Placeholder 2">
            <a:extLst>
              <a:ext uri="{FF2B5EF4-FFF2-40B4-BE49-F238E27FC236}">
                <a16:creationId xmlns:a16="http://schemas.microsoft.com/office/drawing/2014/main" id="{52E8068D-EDC4-3E40-8773-0BF56C48DE5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9C159B19-A656-6A4E-A4FF-A4ECDDF029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4197A4AA-9C79-1B41-8F5D-E9857245CD3D}" type="slidenum">
              <a:rPr lang="en-US" altLang="en-US">
                <a:latin typeface="Calibri" panose="020F0502020204030204" pitchFamily="34" charset="0"/>
              </a:rPr>
              <a:pPr eaLnBrk="1" hangingPunct="1"/>
              <a:t>9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Image Placeholder 1">
            <a:extLst>
              <a:ext uri="{FF2B5EF4-FFF2-40B4-BE49-F238E27FC236}">
                <a16:creationId xmlns:a16="http://schemas.microsoft.com/office/drawing/2014/main" id="{7D2A4934-E786-C547-A28A-8E0D1A473A2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Notes Placeholder 2">
            <a:extLst>
              <a:ext uri="{FF2B5EF4-FFF2-40B4-BE49-F238E27FC236}">
                <a16:creationId xmlns:a16="http://schemas.microsoft.com/office/drawing/2014/main" id="{52E8068D-EDC4-3E40-8773-0BF56C48DE5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9C159B19-A656-6A4E-A4FF-A4ECDDF029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4197A4AA-9C79-1B41-8F5D-E9857245CD3D}" type="slidenum">
              <a:rPr lang="en-US" altLang="en-US">
                <a:latin typeface="Calibri" panose="020F0502020204030204" pitchFamily="34" charset="0"/>
              </a:rPr>
              <a:pPr eaLnBrk="1" hangingPunct="1"/>
              <a:t>10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0329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>
            <a:extLst>
              <a:ext uri="{FF2B5EF4-FFF2-40B4-BE49-F238E27FC236}">
                <a16:creationId xmlns:a16="http://schemas.microsoft.com/office/drawing/2014/main" id="{3F563F0B-3433-3E44-B41B-E4B1135E58C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Notes Placeholder 2">
            <a:extLst>
              <a:ext uri="{FF2B5EF4-FFF2-40B4-BE49-F238E27FC236}">
                <a16:creationId xmlns:a16="http://schemas.microsoft.com/office/drawing/2014/main" id="{765DB0EE-99CA-084B-BA39-12A7F886246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6E122CB0-886C-FC4F-A760-47E1B99407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9612ECB-D728-FD45-8C56-4D21C1425BCC}" type="slidenum">
              <a:rPr lang="en-US" altLang="en-US">
                <a:latin typeface="Calibri" panose="020F0502020204030204" pitchFamily="34" charset="0"/>
              </a:rPr>
              <a:pPr eaLnBrk="1" hangingPunct="1"/>
              <a:t>11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>
            <a:extLst>
              <a:ext uri="{FF2B5EF4-FFF2-40B4-BE49-F238E27FC236}">
                <a16:creationId xmlns:a16="http://schemas.microsoft.com/office/drawing/2014/main" id="{292AB796-8AD1-5447-97A9-ECDF16B0C37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Notes Placeholder 2">
            <a:extLst>
              <a:ext uri="{FF2B5EF4-FFF2-40B4-BE49-F238E27FC236}">
                <a16:creationId xmlns:a16="http://schemas.microsoft.com/office/drawing/2014/main" id="{19C1971D-67E1-0345-9945-9DB1C0F9F1C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A76E885E-E96B-2245-8026-CDFD863A8E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8B824B2E-ED72-9947-BF4E-51829E3D5986}" type="slidenum">
              <a:rPr lang="en-US" altLang="en-US">
                <a:latin typeface="Calibri" panose="020F0502020204030204" pitchFamily="34" charset="0"/>
              </a:rPr>
              <a:pPr eaLnBrk="1" hangingPunct="1"/>
              <a:t>12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03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Bấm để chỉnh sửa kiểu tiêu đề phụ của Bản cái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pPr>
              <a:defRPr/>
            </a:pPr>
            <a:fld id="{55BF92D1-7434-ED41-810C-3620257AC7FA}" type="datetimeFigureOut">
              <a:rPr lang="en-US" smtClean="0"/>
              <a:pPr>
                <a:defRPr/>
              </a:pPr>
              <a:t>8/1/2022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A7494-E1BB-154B-83EC-7E457101F577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8454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5BF92D1-7434-ED41-810C-3620257AC7FA}" type="datetimeFigureOut">
              <a:rPr lang="en-US" smtClean="0"/>
              <a:pPr>
                <a:defRPr/>
              </a:pPr>
              <a:t>8/1/2022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A7494-E1BB-154B-83EC-7E457101F577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20592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762000"/>
            <a:ext cx="1971675" cy="5410200"/>
          </a:xfrm>
        </p:spPr>
        <p:txBody>
          <a:bodyPr vert="eaVert" lIns="45720" tIns="91440" rIns="45720" bIns="91440"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951" y="762000"/>
            <a:ext cx="5686425" cy="5410200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5BF92D1-7434-ED41-810C-3620257AC7FA}" type="datetimeFigureOut">
              <a:rPr lang="en-US" smtClean="0"/>
              <a:pPr>
                <a:defRPr/>
              </a:pPr>
              <a:t>8/1/2022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A7494-E1BB-154B-83EC-7E457101F577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7543800" y="173563"/>
            <a:ext cx="0" cy="685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9241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5BF92D1-7434-ED41-810C-3620257AC7FA}" type="datetimeFigureOut">
              <a:rPr lang="en-US" smtClean="0"/>
              <a:pPr>
                <a:defRPr/>
              </a:pPr>
              <a:t>8/1/2022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A7494-E1BB-154B-83EC-7E457101F577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28158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 10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b="0" spc="200" baseline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5BF92D1-7434-ED41-810C-3620257AC7FA}" type="datetimeFigureOut">
              <a:rPr lang="en-US" smtClean="0"/>
              <a:pPr>
                <a:defRPr/>
              </a:pPr>
              <a:t>8/1/2022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A7494-E1BB-154B-83EC-7E457101F577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4698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8096" y="2286000"/>
            <a:ext cx="3566160" cy="4023360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1990" y="2286000"/>
            <a:ext cx="3566160" cy="4023360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5BF92D1-7434-ED41-810C-3620257AC7FA}" type="datetimeFigureOut">
              <a:rPr lang="en-US" smtClean="0"/>
              <a:pPr>
                <a:defRPr/>
              </a:pPr>
              <a:t>8/1/2022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A7494-E1BB-154B-83EC-7E457101F577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081930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096" y="2967788"/>
            <a:ext cx="3566160" cy="3341572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1990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vi-VN"/>
              <a:t>Bấm để chỉnh sửa kiểu văn bản của Bản cái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1990" y="2967788"/>
            <a:ext cx="3566160" cy="3341572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5BF92D1-7434-ED41-810C-3620257AC7FA}" type="datetimeFigureOut">
              <a:rPr lang="en-US" smtClean="0"/>
              <a:pPr>
                <a:defRPr/>
              </a:pPr>
              <a:t>8/1/2022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A7494-E1BB-154B-83EC-7E457101F577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68992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5BF92D1-7434-ED41-810C-3620257AC7FA}" type="datetimeFigureOut">
              <a:rPr lang="en-US" smtClean="0"/>
              <a:pPr>
                <a:defRPr/>
              </a:pPr>
              <a:t>8/1/2022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A7494-E1BB-154B-83EC-7E457101F577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8831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5BF92D1-7434-ED41-810C-3620257AC7FA}" type="datetimeFigureOut">
              <a:rPr lang="en-US" smtClean="0"/>
              <a:pPr>
                <a:defRPr/>
              </a:pPr>
              <a:t>8/1/2022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A7494-E1BB-154B-83EC-7E457101F577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97581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768096" y="471509"/>
            <a:ext cx="329184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60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822960"/>
            <a:ext cx="4258818" cy="518464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096" y="2257506"/>
            <a:ext cx="329184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5BF92D1-7434-ED41-810C-3620257AC7FA}" type="datetimeFigureOut">
              <a:rPr lang="en-US" smtClean="0"/>
              <a:pPr>
                <a:defRPr/>
              </a:pPr>
              <a:t>8/1/2022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A7494-E1BB-154B-83EC-7E457101F577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67025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8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9141714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vi-VN"/>
              <a:t>Bấm biểu tượng để thêm hình ảnh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7950" y="4960138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5BF92D1-7434-ED41-810C-3620257AC7FA}" type="datetimeFigureOut">
              <a:rPr lang="en-US" smtClean="0"/>
              <a:pPr>
                <a:defRPr/>
              </a:pPr>
              <a:t>8/1/2022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A7494-E1BB-154B-83EC-7E457101F577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8800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286000"/>
            <a:ext cx="729005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8097" y="6470704"/>
            <a:ext cx="161560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fld id="{55BF92D1-7434-ED41-810C-3620257AC7FA}" type="datetimeFigureOut">
              <a:rPr lang="en-US" smtClean="0"/>
              <a:pPr>
                <a:defRPr/>
              </a:pPr>
              <a:t>8/1/2022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2200" y="6470704"/>
            <a:ext cx="4426094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000" y="6470704"/>
            <a:ext cx="7302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67A7494-E1BB-154B-83EC-7E457101F577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178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gif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gif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gif"/><Relationship Id="rId4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gif"/><Relationship Id="rId4" Type="http://schemas.openxmlformats.org/officeDocument/2006/relationships/image" Target="../media/image2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gif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gif"/><Relationship Id="rId4" Type="http://schemas.openxmlformats.org/officeDocument/2006/relationships/image" Target="../media/image29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gif"/><Relationship Id="rId4" Type="http://schemas.openxmlformats.org/officeDocument/2006/relationships/image" Target="../media/image32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gif"/><Relationship Id="rId4" Type="http://schemas.openxmlformats.org/officeDocument/2006/relationships/image" Target="../media/image3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gif"/><Relationship Id="rId4" Type="http://schemas.openxmlformats.org/officeDocument/2006/relationships/image" Target="../media/image3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2.gif"/><Relationship Id="rId4" Type="http://schemas.openxmlformats.org/officeDocument/2006/relationships/image" Target="../media/image4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5.gif"/><Relationship Id="rId4" Type="http://schemas.openxmlformats.org/officeDocument/2006/relationships/image" Target="../media/image4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8.gif"/><Relationship Id="rId4" Type="http://schemas.openxmlformats.org/officeDocument/2006/relationships/image" Target="../media/image47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1.gif"/><Relationship Id="rId4" Type="http://schemas.openxmlformats.org/officeDocument/2006/relationships/image" Target="../media/image50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4.gif"/><Relationship Id="rId4" Type="http://schemas.openxmlformats.org/officeDocument/2006/relationships/image" Target="../media/image53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7.gif"/><Relationship Id="rId4" Type="http://schemas.openxmlformats.org/officeDocument/2006/relationships/image" Target="../media/image56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0.gif"/><Relationship Id="rId4" Type="http://schemas.openxmlformats.org/officeDocument/2006/relationships/image" Target="../media/image59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3.gif"/><Relationship Id="rId4" Type="http://schemas.openxmlformats.org/officeDocument/2006/relationships/image" Target="../media/image6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6.gif"/><Relationship Id="rId4" Type="http://schemas.openxmlformats.org/officeDocument/2006/relationships/image" Target="../media/image6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9.gif"/><Relationship Id="rId4" Type="http://schemas.openxmlformats.org/officeDocument/2006/relationships/image" Target="../media/image6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2.gif"/><Relationship Id="rId4" Type="http://schemas.openxmlformats.org/officeDocument/2006/relationships/image" Target="../media/image7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5.gif"/><Relationship Id="rId4" Type="http://schemas.openxmlformats.org/officeDocument/2006/relationships/image" Target="../media/image7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8.gif"/><Relationship Id="rId4" Type="http://schemas.openxmlformats.org/officeDocument/2006/relationships/image" Target="../media/image77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1.gif"/><Relationship Id="rId4" Type="http://schemas.openxmlformats.org/officeDocument/2006/relationships/image" Target="../media/image80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9.jpeg"/><Relationship Id="rId4" Type="http://schemas.openxmlformats.org/officeDocument/2006/relationships/image" Target="../media/image8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6.png"/><Relationship Id="rId4" Type="http://schemas.openxmlformats.org/officeDocument/2006/relationships/image" Target="../media/image9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gif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gif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gif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0BD762-9D5C-AB45-A8F3-B76D107E9465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381000"/>
            <a:ext cx="1447800" cy="76200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2052" name="TextBox 4">
            <a:extLst>
              <a:ext uri="{FF2B5EF4-FFF2-40B4-BE49-F238E27FC236}">
                <a16:creationId xmlns:a16="http://schemas.microsoft.com/office/drawing/2014/main" id="{27E07509-B159-3A40-A092-CBE8F7399B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9400" y="6248400"/>
            <a:ext cx="16002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/>
              <a:t>THULX</a:t>
            </a:r>
            <a:endParaRPr lang="en-US" alt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B8C7B9A-91EB-4983-928D-60D161F33C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4959350"/>
            <a:ext cx="5829300" cy="1463675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altLang="ja-JP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BẢNG CHỮ CỨNG KATAKANA (TIẾP)</a:t>
            </a:r>
            <a:endParaRPr lang="en-US" altLang="en-US" dirty="0">
              <a:solidFill>
                <a:schemeClr val="tx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 Arrow 4">
            <a:extLst>
              <a:ext uri="{FF2B5EF4-FFF2-40B4-BE49-F238E27FC236}">
                <a16:creationId xmlns:a16="http://schemas.microsoft.com/office/drawing/2014/main" id="{92C6B7DD-A62A-234A-84DB-280FB95192B2}"/>
              </a:ext>
            </a:extLst>
          </p:cNvPr>
          <p:cNvSpPr/>
          <p:nvPr/>
        </p:nvSpPr>
        <p:spPr>
          <a:xfrm>
            <a:off x="2667000" y="914400"/>
            <a:ext cx="1143000" cy="6096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DA843C54-6EF6-6D4B-8CD2-60F7D83105DB}"/>
              </a:ext>
            </a:extLst>
          </p:cNvPr>
          <p:cNvSpPr txBox="1">
            <a:spLocks/>
          </p:cNvSpPr>
          <p:nvPr/>
        </p:nvSpPr>
        <p:spPr bwMode="auto">
          <a:xfrm>
            <a:off x="381000" y="304800"/>
            <a:ext cx="1524000" cy="1627188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ネ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56E3A306-C9A7-AB47-A6F7-CD92D377DB0C}"/>
              </a:ext>
            </a:extLst>
          </p:cNvPr>
          <p:cNvSpPr txBox="1">
            <a:spLocks/>
          </p:cNvSpPr>
          <p:nvPr/>
        </p:nvSpPr>
        <p:spPr bwMode="auto">
          <a:xfrm>
            <a:off x="4103687" y="331788"/>
            <a:ext cx="1524000" cy="1600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altLang="ja-JP" sz="8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</a:t>
            </a:r>
            <a:endParaRPr lang="en-US" sz="88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E101BE37-BE15-1D47-9D42-0FC0D8C86FFC}"/>
              </a:ext>
            </a:extLst>
          </p:cNvPr>
          <p:cNvSpPr txBox="1">
            <a:spLocks/>
          </p:cNvSpPr>
          <p:nvPr/>
        </p:nvSpPr>
        <p:spPr bwMode="auto">
          <a:xfrm>
            <a:off x="141288" y="5105400"/>
            <a:ext cx="3276600" cy="838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6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ネクタイ</a:t>
            </a:r>
            <a:endParaRPr lang="en-US" sz="60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31CF9CA4-DEBB-2643-83D4-CE864E43FC98}"/>
              </a:ext>
            </a:extLst>
          </p:cNvPr>
          <p:cNvSpPr txBox="1">
            <a:spLocks/>
          </p:cNvSpPr>
          <p:nvPr/>
        </p:nvSpPr>
        <p:spPr bwMode="auto">
          <a:xfrm>
            <a:off x="4648200" y="5105400"/>
            <a:ext cx="4114800" cy="838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altLang="ja-JP" sz="60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nekutai</a:t>
            </a:r>
            <a:endParaRPr lang="en-US" sz="60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122" name="Picture 2" descr="かたかな筆順 練習「ネ」">
            <a:extLst>
              <a:ext uri="{FF2B5EF4-FFF2-40B4-BE49-F238E27FC236}">
                <a16:creationId xmlns:a16="http://schemas.microsoft.com/office/drawing/2014/main" id="{41A1CD3E-4B05-4D82-B3DC-A40269FCA1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92363"/>
            <a:ext cx="3584370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ね（ひらがな）のイラスト素材 [25588438] - PIXTA">
            <a:extLst>
              <a:ext uri="{FF2B5EF4-FFF2-40B4-BE49-F238E27FC236}">
                <a16:creationId xmlns:a16="http://schemas.microsoft.com/office/drawing/2014/main" id="{40FB6B2D-F009-4D1E-9BF7-E43F601EDA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2862" y="2133600"/>
            <a:ext cx="2143125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8" descr="https://www.coscom.co.jp/hiragana-katakana/kana_fstep_katakana/anime_k/anime-k-ne2.gif">
            <a:extLst>
              <a:ext uri="{FF2B5EF4-FFF2-40B4-BE49-F238E27FC236}">
                <a16:creationId xmlns:a16="http://schemas.microsoft.com/office/drawing/2014/main" id="{53B74534-A3FA-4EEA-B1BE-F048B5131B6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9117" y="217488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7956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9" grpId="0" animBg="1" autoUpdateAnimBg="0"/>
      <p:bldP spid="10" grpId="0" animBg="1" autoUpdateAnimBg="0"/>
      <p:bldP spid="11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ight Arrow 5">
            <a:extLst>
              <a:ext uri="{FF2B5EF4-FFF2-40B4-BE49-F238E27FC236}">
                <a16:creationId xmlns:a16="http://schemas.microsoft.com/office/drawing/2014/main" id="{4809026F-3760-E047-A06E-FA3B05FFB1B5}"/>
              </a:ext>
            </a:extLst>
          </p:cNvPr>
          <p:cNvSpPr/>
          <p:nvPr/>
        </p:nvSpPr>
        <p:spPr>
          <a:xfrm>
            <a:off x="2444750" y="914400"/>
            <a:ext cx="1098777" cy="6096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263A632F-872D-0544-8692-F69BCE3AE729}"/>
              </a:ext>
            </a:extLst>
          </p:cNvPr>
          <p:cNvSpPr txBox="1">
            <a:spLocks/>
          </p:cNvSpPr>
          <p:nvPr/>
        </p:nvSpPr>
        <p:spPr bwMode="auto">
          <a:xfrm>
            <a:off x="381000" y="595313"/>
            <a:ext cx="1465036" cy="1524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ノ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B0B0374B-6E89-4647-9487-5F20375FF77A}"/>
              </a:ext>
            </a:extLst>
          </p:cNvPr>
          <p:cNvSpPr txBox="1">
            <a:spLocks/>
          </p:cNvSpPr>
          <p:nvPr/>
        </p:nvSpPr>
        <p:spPr bwMode="auto">
          <a:xfrm>
            <a:off x="4142241" y="419100"/>
            <a:ext cx="1746250" cy="1600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46270121-634E-B841-883E-D8544F6A31D4}"/>
              </a:ext>
            </a:extLst>
          </p:cNvPr>
          <p:cNvSpPr txBox="1">
            <a:spLocks/>
          </p:cNvSpPr>
          <p:nvPr/>
        </p:nvSpPr>
        <p:spPr bwMode="auto">
          <a:xfrm>
            <a:off x="266700" y="5410200"/>
            <a:ext cx="3276600" cy="838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6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ノート</a:t>
            </a:r>
            <a:endParaRPr lang="en-US" sz="60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0973411E-3EFA-604F-A816-AE34E2556173}"/>
              </a:ext>
            </a:extLst>
          </p:cNvPr>
          <p:cNvSpPr txBox="1">
            <a:spLocks/>
          </p:cNvSpPr>
          <p:nvPr/>
        </p:nvSpPr>
        <p:spPr bwMode="auto">
          <a:xfrm>
            <a:off x="5334000" y="5410200"/>
            <a:ext cx="3317875" cy="838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altLang="ja-JP" sz="6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No-to</a:t>
            </a:r>
            <a:endParaRPr lang="en-US" sz="60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146" name="Picture 2" descr="かたかな筆順 練習「ノ」">
            <a:extLst>
              <a:ext uri="{FF2B5EF4-FFF2-40B4-BE49-F238E27FC236}">
                <a16:creationId xmlns:a16="http://schemas.microsoft.com/office/drawing/2014/main" id="{FF3170CB-AF7D-4400-AE8C-A3E16B584A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655" y="2577927"/>
            <a:ext cx="3052762" cy="2157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雲の写真でひらがなの文字 イラスト素材 [ 2087121 ] - フォトライブラリー photolibrary">
            <a:extLst>
              <a:ext uri="{FF2B5EF4-FFF2-40B4-BE49-F238E27FC236}">
                <a16:creationId xmlns:a16="http://schemas.microsoft.com/office/drawing/2014/main" id="{FE722C41-B7AA-4BC2-8548-8FC568AC21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357437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https://www.coscom.co.jp/hiragana-katakana/kana_fstep_katakana/anime_k/anime-k-no2.gif">
            <a:extLst>
              <a:ext uri="{FF2B5EF4-FFF2-40B4-BE49-F238E27FC236}">
                <a16:creationId xmlns:a16="http://schemas.microsoft.com/office/drawing/2014/main" id="{5E191971-5F1C-4158-9C35-0ED3DF7DF24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8106" y="93467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 autoUpdateAnimBg="0"/>
      <p:bldP spid="7" grpId="0" animBg="1" autoUpdateAnimBg="0"/>
      <p:bldP spid="8" grpId="0" animBg="1" autoUpdateAnimBg="0"/>
      <p:bldP spid="5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ight Arrow 5">
            <a:extLst>
              <a:ext uri="{FF2B5EF4-FFF2-40B4-BE49-F238E27FC236}">
                <a16:creationId xmlns:a16="http://schemas.microsoft.com/office/drawing/2014/main" id="{CD998F31-9E2D-CD45-AB2E-11352918E751}"/>
              </a:ext>
            </a:extLst>
          </p:cNvPr>
          <p:cNvSpPr/>
          <p:nvPr/>
        </p:nvSpPr>
        <p:spPr>
          <a:xfrm>
            <a:off x="2895600" y="900113"/>
            <a:ext cx="1143000" cy="6096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C2001CCA-1F05-EF4B-86BC-D1B8A263FC74}"/>
              </a:ext>
            </a:extLst>
          </p:cNvPr>
          <p:cNvSpPr txBox="1">
            <a:spLocks/>
          </p:cNvSpPr>
          <p:nvPr/>
        </p:nvSpPr>
        <p:spPr bwMode="auto">
          <a:xfrm>
            <a:off x="1143000" y="290513"/>
            <a:ext cx="1524000" cy="1524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ハ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8261E2B0-B026-3543-9ABD-F70F1CE26EFA}"/>
              </a:ext>
            </a:extLst>
          </p:cNvPr>
          <p:cNvSpPr txBox="1">
            <a:spLocks/>
          </p:cNvSpPr>
          <p:nvPr/>
        </p:nvSpPr>
        <p:spPr bwMode="auto">
          <a:xfrm>
            <a:off x="4191000" y="290513"/>
            <a:ext cx="2438400" cy="1600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HA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CD9312DF-97E6-5040-8EDE-B9ABAEAE9628}"/>
              </a:ext>
            </a:extLst>
          </p:cNvPr>
          <p:cNvSpPr txBox="1">
            <a:spLocks/>
          </p:cNvSpPr>
          <p:nvPr/>
        </p:nvSpPr>
        <p:spPr bwMode="auto">
          <a:xfrm>
            <a:off x="141288" y="5105400"/>
            <a:ext cx="3276600" cy="838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6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ハート</a:t>
            </a:r>
            <a:endParaRPr lang="en-US" sz="60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B4DF10CE-10EE-8949-A411-E342019E384F}"/>
              </a:ext>
            </a:extLst>
          </p:cNvPr>
          <p:cNvSpPr txBox="1">
            <a:spLocks/>
          </p:cNvSpPr>
          <p:nvPr/>
        </p:nvSpPr>
        <p:spPr bwMode="auto">
          <a:xfrm>
            <a:off x="4876800" y="5105400"/>
            <a:ext cx="3886200" cy="838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altLang="ja-JP" sz="6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Ha-to</a:t>
            </a:r>
            <a:endParaRPr lang="en-US" sz="60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170" name="Picture 2" descr="かたかな筆順 練習「ハ」">
            <a:extLst>
              <a:ext uri="{FF2B5EF4-FFF2-40B4-BE49-F238E27FC236}">
                <a16:creationId xmlns:a16="http://schemas.microsoft.com/office/drawing/2014/main" id="{00694524-A62B-493F-A094-5B85694727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133600"/>
            <a:ext cx="3553385" cy="2516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は」 行書体 【ひらがな】 ｜ は楷書体の毛筆">
            <a:extLst>
              <a:ext uri="{FF2B5EF4-FFF2-40B4-BE49-F238E27FC236}">
                <a16:creationId xmlns:a16="http://schemas.microsoft.com/office/drawing/2014/main" id="{A2D01157-8D62-43DA-9F53-7B78B5AB1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2357437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https://www.coscom.co.jp/hiragana-katakana/kana_fstep_katakana/anime_k/anime-k-ha2.gif">
            <a:extLst>
              <a:ext uri="{FF2B5EF4-FFF2-40B4-BE49-F238E27FC236}">
                <a16:creationId xmlns:a16="http://schemas.microsoft.com/office/drawing/2014/main" id="{54323E60-4E45-4A85-96E3-728A96FC121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2325" y="38099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3735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 autoUpdateAnimBg="0"/>
      <p:bldP spid="7" grpId="0" animBg="1" autoUpdateAnimBg="0"/>
      <p:bldP spid="8" grpId="0" animBg="1" autoUpdateAnimBg="0"/>
      <p:bldP spid="5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Arrow 9">
            <a:extLst>
              <a:ext uri="{FF2B5EF4-FFF2-40B4-BE49-F238E27FC236}">
                <a16:creationId xmlns:a16="http://schemas.microsoft.com/office/drawing/2014/main" id="{8E7A0923-0764-1842-BB87-E1F0979DD328}"/>
              </a:ext>
            </a:extLst>
          </p:cNvPr>
          <p:cNvSpPr/>
          <p:nvPr/>
        </p:nvSpPr>
        <p:spPr>
          <a:xfrm>
            <a:off x="2362200" y="838200"/>
            <a:ext cx="1143000" cy="6096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82E5A70F-230B-E144-A5E6-BDE879B8BA0D}"/>
              </a:ext>
            </a:extLst>
          </p:cNvPr>
          <p:cNvSpPr txBox="1">
            <a:spLocks/>
          </p:cNvSpPr>
          <p:nvPr/>
        </p:nvSpPr>
        <p:spPr bwMode="auto">
          <a:xfrm>
            <a:off x="609600" y="228600"/>
            <a:ext cx="1524000" cy="1524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ヒ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28C0D940-79C2-F74E-A8F9-A82AC497C1D6}"/>
              </a:ext>
            </a:extLst>
          </p:cNvPr>
          <p:cNvSpPr txBox="1">
            <a:spLocks/>
          </p:cNvSpPr>
          <p:nvPr/>
        </p:nvSpPr>
        <p:spPr bwMode="auto">
          <a:xfrm>
            <a:off x="3657600" y="228600"/>
            <a:ext cx="1676400" cy="1600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</a:t>
            </a:r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177B1D71-8C51-BB4F-AE88-5E37BA945F9E}"/>
              </a:ext>
            </a:extLst>
          </p:cNvPr>
          <p:cNvSpPr txBox="1">
            <a:spLocks/>
          </p:cNvSpPr>
          <p:nvPr/>
        </p:nvSpPr>
        <p:spPr bwMode="auto">
          <a:xfrm>
            <a:off x="293688" y="5410200"/>
            <a:ext cx="3276600" cy="838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6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ヒーター</a:t>
            </a:r>
            <a:endParaRPr lang="en-US" sz="60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541BF786-16D1-7C47-BCB9-66977E586A51}"/>
              </a:ext>
            </a:extLst>
          </p:cNvPr>
          <p:cNvSpPr txBox="1">
            <a:spLocks/>
          </p:cNvSpPr>
          <p:nvPr/>
        </p:nvSpPr>
        <p:spPr bwMode="auto">
          <a:xfrm>
            <a:off x="5029200" y="5410200"/>
            <a:ext cx="3886200" cy="838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altLang="ja-JP" sz="6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Hi-ta-</a:t>
            </a:r>
            <a:endParaRPr lang="en-US" sz="60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8194" name="Picture 2" descr="かたかな筆順 練習「ヒ」">
            <a:extLst>
              <a:ext uri="{FF2B5EF4-FFF2-40B4-BE49-F238E27FC236}">
                <a16:creationId xmlns:a16="http://schemas.microsoft.com/office/drawing/2014/main" id="{8FDDA6F3-AA87-4F0C-B0DA-1FF3B6DF7E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39901"/>
            <a:ext cx="4123373" cy="291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ひ」 明朝体 【ひらがな】 ｜ ひ教科書体">
            <a:extLst>
              <a:ext uri="{FF2B5EF4-FFF2-40B4-BE49-F238E27FC236}">
                <a16:creationId xmlns:a16="http://schemas.microsoft.com/office/drawing/2014/main" id="{66F2602C-387C-480F-BAEB-0E5CE7D10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2357437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https://www.coscom.co.jp/hiragana-katakana/kana_fstep_katakana/anime_k/anime-k-hi2.gif">
            <a:extLst>
              <a:ext uri="{FF2B5EF4-FFF2-40B4-BE49-F238E27FC236}">
                <a16:creationId xmlns:a16="http://schemas.microsoft.com/office/drawing/2014/main" id="{6C481340-F3B0-442A-98AF-B115D08872F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9875" y="171450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 autoUpdateAnimBg="0"/>
      <p:bldP spid="11" grpId="0" animBg="1" autoUpdateAnimBg="0"/>
      <p:bldP spid="12" grpId="0" animBg="1" autoUpdateAnimBg="0"/>
      <p:bldP spid="13" grpId="0" animBg="1"/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ight Arrow 5">
            <a:extLst>
              <a:ext uri="{FF2B5EF4-FFF2-40B4-BE49-F238E27FC236}">
                <a16:creationId xmlns:a16="http://schemas.microsoft.com/office/drawing/2014/main" id="{8714C282-3F6C-4A4C-A7B8-5A33A813FB17}"/>
              </a:ext>
            </a:extLst>
          </p:cNvPr>
          <p:cNvSpPr/>
          <p:nvPr/>
        </p:nvSpPr>
        <p:spPr>
          <a:xfrm>
            <a:off x="2362200" y="990600"/>
            <a:ext cx="1143000" cy="6096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4F58459-3ED3-E848-B856-5D86CF7EAFE1}"/>
              </a:ext>
            </a:extLst>
          </p:cNvPr>
          <p:cNvSpPr txBox="1">
            <a:spLocks/>
          </p:cNvSpPr>
          <p:nvPr/>
        </p:nvSpPr>
        <p:spPr bwMode="auto">
          <a:xfrm>
            <a:off x="609600" y="457200"/>
            <a:ext cx="1524000" cy="1524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94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フ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F081F5B1-DDA3-5545-9D49-0F504F645C56}"/>
              </a:ext>
            </a:extLst>
          </p:cNvPr>
          <p:cNvSpPr txBox="1">
            <a:spLocks/>
          </p:cNvSpPr>
          <p:nvPr/>
        </p:nvSpPr>
        <p:spPr bwMode="auto">
          <a:xfrm>
            <a:off x="3886200" y="381000"/>
            <a:ext cx="2286000" cy="1600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</a:t>
            </a:r>
          </a:p>
        </p:txBody>
      </p:sp>
      <p:pic>
        <p:nvPicPr>
          <p:cNvPr id="27650" name="Picture 2" descr="文字】ひらがなの書き方表 | にほんご教師ピック">
            <a:extLst>
              <a:ext uri="{FF2B5EF4-FFF2-40B4-BE49-F238E27FC236}">
                <a16:creationId xmlns:a16="http://schemas.microsoft.com/office/drawing/2014/main" id="{1E4C2F66-DC34-47EC-B4EE-A605970A7F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8632" y="3269418"/>
            <a:ext cx="2543175" cy="1800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652" name="Picture 4" descr="かたかな筆順 練習「フ」">
            <a:extLst>
              <a:ext uri="{FF2B5EF4-FFF2-40B4-BE49-F238E27FC236}">
                <a16:creationId xmlns:a16="http://schemas.microsoft.com/office/drawing/2014/main" id="{B002A112-674E-4B6F-B91A-452C5EE48C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952" y="2637106"/>
            <a:ext cx="4581525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 descr="https://www.coscom.co.jp/hiragana-katakana/kana_fstep_katakana/anime_k/anime-k-fu2.gif">
            <a:extLst>
              <a:ext uri="{FF2B5EF4-FFF2-40B4-BE49-F238E27FC236}">
                <a16:creationId xmlns:a16="http://schemas.microsoft.com/office/drawing/2014/main" id="{E39D6F46-50F1-474A-A6E1-CD83AAA84D4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9900" y="323850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0106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76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6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76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76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 autoUpdateAnimBg="0"/>
      <p:bldP spid="7" grpId="0" animBg="1" autoUpdateAnimBg="0"/>
      <p:bldP spid="8" grpId="0" animBg="1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2">
            <a:extLst>
              <a:ext uri="{FF2B5EF4-FFF2-40B4-BE49-F238E27FC236}">
                <a16:creationId xmlns:a16="http://schemas.microsoft.com/office/drawing/2014/main" id="{626AFCFB-315E-8843-89F6-EABCBAE7EF9B}"/>
              </a:ext>
            </a:extLst>
          </p:cNvPr>
          <p:cNvSpPr txBox="1">
            <a:spLocks/>
          </p:cNvSpPr>
          <p:nvPr/>
        </p:nvSpPr>
        <p:spPr bwMode="auto">
          <a:xfrm>
            <a:off x="228600" y="1524000"/>
            <a:ext cx="2895600" cy="1524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6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ナイフ</a:t>
            </a:r>
            <a:endParaRPr lang="en-US" sz="66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7D4AA314-464D-A44E-B485-FC2B4E03D3C4}"/>
              </a:ext>
            </a:extLst>
          </p:cNvPr>
          <p:cNvSpPr txBox="1">
            <a:spLocks/>
          </p:cNvSpPr>
          <p:nvPr/>
        </p:nvSpPr>
        <p:spPr bwMode="auto">
          <a:xfrm>
            <a:off x="152400" y="4419600"/>
            <a:ext cx="3048000" cy="1524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7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ソフト</a:t>
            </a:r>
            <a:endParaRPr lang="en-US" sz="7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F66C3230-ABD7-DD46-9A11-9CB23E6E5B38}"/>
              </a:ext>
            </a:extLst>
          </p:cNvPr>
          <p:cNvSpPr txBox="1">
            <a:spLocks/>
          </p:cNvSpPr>
          <p:nvPr/>
        </p:nvSpPr>
        <p:spPr bwMode="auto">
          <a:xfrm>
            <a:off x="3352800" y="1447800"/>
            <a:ext cx="2743200" cy="1600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sz="94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naifu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A44BF99A-3F3F-AE44-B31E-C9AF292F924A}"/>
              </a:ext>
            </a:extLst>
          </p:cNvPr>
          <p:cNvSpPr txBox="1">
            <a:spLocks/>
          </p:cNvSpPr>
          <p:nvPr/>
        </p:nvSpPr>
        <p:spPr bwMode="auto">
          <a:xfrm>
            <a:off x="6248400" y="1447800"/>
            <a:ext cx="2743200" cy="1600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knife</a:t>
            </a:r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655BDA8A-B262-DF42-8D55-34B8B8FA44CF}"/>
              </a:ext>
            </a:extLst>
          </p:cNvPr>
          <p:cNvSpPr txBox="1">
            <a:spLocks/>
          </p:cNvSpPr>
          <p:nvPr/>
        </p:nvSpPr>
        <p:spPr bwMode="auto">
          <a:xfrm>
            <a:off x="3352800" y="4419600"/>
            <a:ext cx="2743200" cy="1600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sz="7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sofuto</a:t>
            </a:r>
            <a:endParaRPr lang="en-US" sz="7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5" name="Title 2">
            <a:extLst>
              <a:ext uri="{FF2B5EF4-FFF2-40B4-BE49-F238E27FC236}">
                <a16:creationId xmlns:a16="http://schemas.microsoft.com/office/drawing/2014/main" id="{D4497C69-7976-6647-8B33-97CD2D20CE6B}"/>
              </a:ext>
            </a:extLst>
          </p:cNvPr>
          <p:cNvSpPr txBox="1">
            <a:spLocks/>
          </p:cNvSpPr>
          <p:nvPr/>
        </p:nvSpPr>
        <p:spPr bwMode="auto">
          <a:xfrm>
            <a:off x="6172200" y="4419600"/>
            <a:ext cx="2743200" cy="1600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soft</a:t>
            </a:r>
          </a:p>
        </p:txBody>
      </p:sp>
    </p:spTree>
    <p:extLst>
      <p:ext uri="{BB962C8B-B14F-4D97-AF65-F5344CB8AC3E}">
        <p14:creationId xmlns:p14="http://schemas.microsoft.com/office/powerpoint/2010/main" val="4026266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 autoUpdateAnimBg="0"/>
      <p:bldP spid="11" grpId="0" animBg="1" autoUpdateAnimBg="0"/>
      <p:bldP spid="12" grpId="0" animBg="1" autoUpdateAnimBg="0"/>
      <p:bldP spid="13" grpId="0" animBg="1" autoUpdateAnimBg="0"/>
      <p:bldP spid="14" grpId="0" animBg="1" autoUpdateAnimBg="0"/>
      <p:bldP spid="15" grpId="0" animBg="1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ight Arrow 5">
            <a:extLst>
              <a:ext uri="{FF2B5EF4-FFF2-40B4-BE49-F238E27FC236}">
                <a16:creationId xmlns:a16="http://schemas.microsoft.com/office/drawing/2014/main" id="{70A7F942-7C55-A148-AFA9-794D2B107941}"/>
              </a:ext>
            </a:extLst>
          </p:cNvPr>
          <p:cNvSpPr/>
          <p:nvPr/>
        </p:nvSpPr>
        <p:spPr>
          <a:xfrm>
            <a:off x="2590800" y="990600"/>
            <a:ext cx="1143000" cy="6096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31197A02-4E02-EB45-B8AE-028B03ACDD2D}"/>
              </a:ext>
            </a:extLst>
          </p:cNvPr>
          <p:cNvSpPr txBox="1">
            <a:spLocks/>
          </p:cNvSpPr>
          <p:nvPr/>
        </p:nvSpPr>
        <p:spPr bwMode="auto">
          <a:xfrm>
            <a:off x="838200" y="381000"/>
            <a:ext cx="1524000" cy="1524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ヘ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D5A94FAD-B6FD-0244-9B8F-8BBABBA98243}"/>
              </a:ext>
            </a:extLst>
          </p:cNvPr>
          <p:cNvSpPr txBox="1">
            <a:spLocks/>
          </p:cNvSpPr>
          <p:nvPr/>
        </p:nvSpPr>
        <p:spPr bwMode="auto">
          <a:xfrm>
            <a:off x="4232275" y="325438"/>
            <a:ext cx="1714500" cy="1600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HE</a:t>
            </a:r>
          </a:p>
        </p:txBody>
      </p:sp>
      <p:pic>
        <p:nvPicPr>
          <p:cNvPr id="9218" name="Picture 2" descr="かたかな筆順 練習「ヘ」">
            <a:extLst>
              <a:ext uri="{FF2B5EF4-FFF2-40B4-BE49-F238E27FC236}">
                <a16:creationId xmlns:a16="http://schemas.microsoft.com/office/drawing/2014/main" id="{1A1851FE-7FB4-4391-9E5C-79861A737B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830" y="2956712"/>
            <a:ext cx="3424970" cy="2420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へ」 明朝体 【ひらがな】 ｜ へ教科書体">
            <a:extLst>
              <a:ext uri="{FF2B5EF4-FFF2-40B4-BE49-F238E27FC236}">
                <a16:creationId xmlns:a16="http://schemas.microsoft.com/office/drawing/2014/main" id="{58C4114F-D1BF-4974-BD58-B19CF5651B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2" y="2820890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https://www.coscom.co.jp/hiragana-katakana/kana_fstep_katakana/anime_k/anime-k-he2.gif">
            <a:extLst>
              <a:ext uri="{FF2B5EF4-FFF2-40B4-BE49-F238E27FC236}">
                <a16:creationId xmlns:a16="http://schemas.microsoft.com/office/drawing/2014/main" id="{7C7B5146-E9E2-43AF-9D6D-E7888AA353A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1364" y="133350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 autoUpdateAnimBg="0"/>
      <p:bldP spid="7" grpId="0" animBg="1" autoUpdateAnimBg="0"/>
      <p:bldP spid="8" grpId="0" animBg="1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ight Arrow 5">
            <a:extLst>
              <a:ext uri="{FF2B5EF4-FFF2-40B4-BE49-F238E27FC236}">
                <a16:creationId xmlns:a16="http://schemas.microsoft.com/office/drawing/2014/main" id="{70A7F942-7C55-A148-AFA9-794D2B107941}"/>
              </a:ext>
            </a:extLst>
          </p:cNvPr>
          <p:cNvSpPr/>
          <p:nvPr/>
        </p:nvSpPr>
        <p:spPr>
          <a:xfrm>
            <a:off x="2286000" y="990600"/>
            <a:ext cx="1143000" cy="6096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31197A02-4E02-EB45-B8AE-028B03ACDD2D}"/>
              </a:ext>
            </a:extLst>
          </p:cNvPr>
          <p:cNvSpPr txBox="1">
            <a:spLocks/>
          </p:cNvSpPr>
          <p:nvPr/>
        </p:nvSpPr>
        <p:spPr bwMode="auto">
          <a:xfrm>
            <a:off x="533400" y="381000"/>
            <a:ext cx="1524000" cy="1524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ホ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D5A94FAD-B6FD-0244-9B8F-8BBABBA98243}"/>
              </a:ext>
            </a:extLst>
          </p:cNvPr>
          <p:cNvSpPr txBox="1">
            <a:spLocks/>
          </p:cNvSpPr>
          <p:nvPr/>
        </p:nvSpPr>
        <p:spPr bwMode="auto">
          <a:xfrm>
            <a:off x="3927475" y="325438"/>
            <a:ext cx="2362200" cy="1600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</a:t>
            </a:r>
          </a:p>
        </p:txBody>
      </p:sp>
      <p:pic>
        <p:nvPicPr>
          <p:cNvPr id="10242" name="Picture 2" descr="かたかな筆順 練習「ホ」">
            <a:extLst>
              <a:ext uri="{FF2B5EF4-FFF2-40B4-BE49-F238E27FC236}">
                <a16:creationId xmlns:a16="http://schemas.microsoft.com/office/drawing/2014/main" id="{A03BB402-D7C9-44E7-8E8E-46D3C880F2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438400"/>
            <a:ext cx="4581525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ひらがなのほイラストなら、小学校・幼稚園向け・保育園向けのかわいい無料イラストお試しフリー素材(カット)がいっぱいの安心サイトへどうぞ">
            <a:extLst>
              <a:ext uri="{FF2B5EF4-FFF2-40B4-BE49-F238E27FC236}">
                <a16:creationId xmlns:a16="http://schemas.microsoft.com/office/drawing/2014/main" id="{216535C8-5289-4177-A107-60DFDF9F53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3200400"/>
            <a:ext cx="2266950" cy="200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https://www.coscom.co.jp/hiragana-katakana/kana_fstep_katakana/anime_k/anime-k-ho2.gif">
            <a:extLst>
              <a:ext uri="{FF2B5EF4-FFF2-40B4-BE49-F238E27FC236}">
                <a16:creationId xmlns:a16="http://schemas.microsoft.com/office/drawing/2014/main" id="{38FCCFE9-C950-4F89-B161-0FA679B019F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8150" y="268288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3976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 autoUpdateAnimBg="0"/>
      <p:bldP spid="7" grpId="0" animBg="1" autoUpdateAnimBg="0"/>
      <p:bldP spid="8" grpId="0" animBg="1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êu đề 1">
            <a:extLst>
              <a:ext uri="{FF2B5EF4-FFF2-40B4-BE49-F238E27FC236}">
                <a16:creationId xmlns:a16="http://schemas.microsoft.com/office/drawing/2014/main" id="{FD8CE5CC-430D-47BB-B6B2-661E9A380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727D0057-CAE7-442E-919A-3BC9EC125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Font typeface="Wingdings 2" panose="05020102010507070707" pitchFamily="18" charset="2"/>
              <a:buNone/>
              <a:defRPr/>
            </a:pPr>
            <a:r>
              <a:rPr lang="en-US" sz="1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TIẾT 2</a:t>
            </a:r>
          </a:p>
          <a:p>
            <a:pPr algn="ctr">
              <a:defRPr/>
            </a:pPr>
            <a:endParaRPr lang="en-US" sz="8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3A6AAA7-647A-7D48-A166-80D85FA3F9C3}"/>
              </a:ext>
            </a:extLst>
          </p:cNvPr>
          <p:cNvSpPr txBox="1"/>
          <p:nvPr/>
        </p:nvSpPr>
        <p:spPr>
          <a:xfrm>
            <a:off x="2362200" y="381000"/>
            <a:ext cx="4038600" cy="36988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en-US" altLang="ja-JP" b="1" dirty="0"/>
              <a:t>KATAKANA</a:t>
            </a:r>
            <a:endParaRPr 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76B85D-C149-314F-B72E-F947FD5B16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524000"/>
            <a:ext cx="28194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2000">
                <a:latin typeface="MS Mincho" panose="02020609040205080304" pitchFamily="49" charset="-128"/>
                <a:ea typeface="MS Mincho" panose="02020609040205080304" pitchFamily="49" charset="-128"/>
              </a:rPr>
              <a:t>ま　み　む　め　も</a:t>
            </a:r>
            <a:endParaRPr lang="en-US" altLang="en-US" sz="2000"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5D3C74-00D0-C44D-B5D3-6894E61028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0400" y="1295400"/>
            <a:ext cx="5715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4800">
                <a:latin typeface="MS Mincho" panose="02020609040205080304" pitchFamily="49" charset="-128"/>
                <a:ea typeface="MS Mincho" panose="02020609040205080304" pitchFamily="49" charset="-128"/>
              </a:rPr>
              <a:t>マ　ミ　ム　メ　モ</a:t>
            </a:r>
            <a:endParaRPr lang="en-US" altLang="en-US" sz="4800"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4D1E77-2759-1A4E-A120-46F4A7B412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2743200"/>
            <a:ext cx="28194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2000">
                <a:latin typeface="MS Mincho" panose="02020609040205080304" pitchFamily="49" charset="-128"/>
                <a:ea typeface="MS Mincho" panose="02020609040205080304" pitchFamily="49" charset="-128"/>
              </a:rPr>
              <a:t>や　　　ゆ　　　よ</a:t>
            </a:r>
            <a:endParaRPr lang="en-US" altLang="en-US" sz="2000"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FB6845-3AD6-7D4C-8B9A-A4D81207D0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4200" y="2514600"/>
            <a:ext cx="5715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4800">
                <a:latin typeface="MS Mincho" panose="02020609040205080304" pitchFamily="49" charset="-128"/>
                <a:ea typeface="MS Mincho" panose="02020609040205080304" pitchFamily="49" charset="-128"/>
              </a:rPr>
              <a:t>ヤ　　　ユ　　　ヨ</a:t>
            </a:r>
            <a:endParaRPr lang="en-US" altLang="en-US" sz="4800"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EBB140-0E06-1C4B-8719-5E417FFDF4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886200"/>
            <a:ext cx="28194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2000">
                <a:latin typeface="MS Mincho" panose="02020609040205080304" pitchFamily="49" charset="-128"/>
                <a:ea typeface="MS Mincho" panose="02020609040205080304" pitchFamily="49" charset="-128"/>
              </a:rPr>
              <a:t>ら　り　る　れ　ろ</a:t>
            </a:r>
            <a:endParaRPr lang="en-US" altLang="en-US" sz="2000"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CBADCA-3754-144C-94D6-E134D765C8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0400" y="3657600"/>
            <a:ext cx="5715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4800">
                <a:latin typeface="MS Mincho" panose="02020609040205080304" pitchFamily="49" charset="-128"/>
                <a:ea typeface="MS Mincho" panose="02020609040205080304" pitchFamily="49" charset="-128"/>
              </a:rPr>
              <a:t>ラ　リ　ル　レ　ロ</a:t>
            </a:r>
            <a:endParaRPr lang="en-US" altLang="en-US" sz="4800"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9CB978E-1ECE-CC47-957D-4506D3F855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5029200"/>
            <a:ext cx="28194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2000">
                <a:latin typeface="MS Mincho" panose="02020609040205080304" pitchFamily="49" charset="-128"/>
                <a:ea typeface="MS Mincho" panose="02020609040205080304" pitchFamily="49" charset="-128"/>
              </a:rPr>
              <a:t>わ　　　を　　ん</a:t>
            </a:r>
            <a:endParaRPr lang="en-US" altLang="en-US" sz="2000"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E5B71A8-696B-164C-AC84-3A1E6496C5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0400" y="4876800"/>
            <a:ext cx="5715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4800">
                <a:latin typeface="MS Mincho" panose="02020609040205080304" pitchFamily="49" charset="-128"/>
                <a:ea typeface="MS Mincho" panose="02020609040205080304" pitchFamily="49" charset="-128"/>
              </a:rPr>
              <a:t>ワ　　　ヲ　　</a:t>
            </a:r>
            <a:r>
              <a:rPr lang="en-US" altLang="ja-JP" sz="4800">
                <a:latin typeface="MS Mincho" panose="02020609040205080304" pitchFamily="49" charset="-128"/>
                <a:ea typeface="MS Mincho" panose="02020609040205080304" pitchFamily="49" charset="-128"/>
              </a:rPr>
              <a:t>  </a:t>
            </a:r>
            <a:r>
              <a:rPr lang="ja-JP" altLang="en-US" sz="4800">
                <a:latin typeface="MS Mincho" panose="02020609040205080304" pitchFamily="49" charset="-128"/>
                <a:ea typeface="MS Mincho" panose="02020609040205080304" pitchFamily="49" charset="-128"/>
              </a:rPr>
              <a:t>ン </a:t>
            </a:r>
            <a:endParaRPr lang="en-US" altLang="en-US" sz="4800"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4" grpId="0"/>
      <p:bldP spid="15" grpId="0"/>
      <p:bldP spid="20" grpId="0"/>
      <p:bldP spid="21" grpId="0"/>
      <p:bldP spid="22" grpId="0"/>
      <p:bldP spid="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êu đề 1">
            <a:extLst>
              <a:ext uri="{FF2B5EF4-FFF2-40B4-BE49-F238E27FC236}">
                <a16:creationId xmlns:a16="http://schemas.microsoft.com/office/drawing/2014/main" id="{FD8CE5CC-430D-47BB-B6B2-661E9A380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727D0057-CAE7-442E-919A-3BC9EC125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Font typeface="Wingdings 2" panose="05020102010507070707" pitchFamily="18" charset="2"/>
              <a:buNone/>
              <a:defRPr/>
            </a:pPr>
            <a:r>
              <a:rPr lang="en-US" sz="1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TIẾT 1</a:t>
            </a:r>
          </a:p>
          <a:p>
            <a:pPr algn="ctr">
              <a:defRPr/>
            </a:pPr>
            <a:endParaRPr lang="en-US" sz="8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ight Arrow 5">
            <a:extLst>
              <a:ext uri="{FF2B5EF4-FFF2-40B4-BE49-F238E27FC236}">
                <a16:creationId xmlns:a16="http://schemas.microsoft.com/office/drawing/2014/main" id="{567AE42D-8D3F-464B-BEEC-84661103255B}"/>
              </a:ext>
            </a:extLst>
          </p:cNvPr>
          <p:cNvSpPr/>
          <p:nvPr/>
        </p:nvSpPr>
        <p:spPr>
          <a:xfrm>
            <a:off x="3168732" y="509998"/>
            <a:ext cx="1054894" cy="5334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DC5DE6EB-C0B7-554D-892E-D092FFCC0935}"/>
              </a:ext>
            </a:extLst>
          </p:cNvPr>
          <p:cNvSpPr txBox="1">
            <a:spLocks/>
          </p:cNvSpPr>
          <p:nvPr/>
        </p:nvSpPr>
        <p:spPr bwMode="auto">
          <a:xfrm>
            <a:off x="1073150" y="132748"/>
            <a:ext cx="1289050" cy="12573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マ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DB549CFD-EDDC-034C-9878-693E01D68C14}"/>
              </a:ext>
            </a:extLst>
          </p:cNvPr>
          <p:cNvSpPr txBox="1">
            <a:spLocks/>
          </p:cNvSpPr>
          <p:nvPr/>
        </p:nvSpPr>
        <p:spPr bwMode="auto">
          <a:xfrm>
            <a:off x="4510647" y="132748"/>
            <a:ext cx="1869124" cy="1257301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altLang="ja-JP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Ma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212F0A9-86FC-D54C-8D1F-E7B57A6A4769}"/>
              </a:ext>
            </a:extLst>
          </p:cNvPr>
          <p:cNvSpPr txBox="1">
            <a:spLocks/>
          </p:cNvSpPr>
          <p:nvPr/>
        </p:nvSpPr>
        <p:spPr bwMode="auto">
          <a:xfrm>
            <a:off x="893839" y="5594843"/>
            <a:ext cx="1911350" cy="790576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ja-JP" altLang="en-US" sz="4400" dirty="0">
                <a:latin typeface="Calibri" panose="020F0502020204030204" pitchFamily="34" charset="0"/>
              </a:rPr>
              <a:t>マイク</a:t>
            </a:r>
            <a:endParaRPr lang="en-US" altLang="en-US" sz="4400" dirty="0">
              <a:latin typeface="Calibri" panose="020F050202020403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DE85B14-2AC0-1148-9678-F5006452F2FD}"/>
              </a:ext>
            </a:extLst>
          </p:cNvPr>
          <p:cNvSpPr txBox="1">
            <a:spLocks/>
          </p:cNvSpPr>
          <p:nvPr/>
        </p:nvSpPr>
        <p:spPr bwMode="auto">
          <a:xfrm>
            <a:off x="4054157" y="5562600"/>
            <a:ext cx="1911350" cy="790576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ja-JP" sz="4400" dirty="0" err="1">
                <a:latin typeface="Calibri" panose="020F0502020204030204" pitchFamily="34" charset="0"/>
              </a:rPr>
              <a:t>Maiku</a:t>
            </a:r>
            <a:endParaRPr lang="en-US" altLang="en-US" sz="4400" dirty="0">
              <a:latin typeface="Calibri" panose="020F0502020204030204" pitchFamily="34" charset="0"/>
            </a:endParaRPr>
          </a:p>
        </p:txBody>
      </p:sp>
      <p:pic>
        <p:nvPicPr>
          <p:cNvPr id="21506" name="Picture 2" descr="かたかな筆順 練習「マ」">
            <a:extLst>
              <a:ext uri="{FF2B5EF4-FFF2-40B4-BE49-F238E27FC236}">
                <a16:creationId xmlns:a16="http://schemas.microsoft.com/office/drawing/2014/main" id="{97F1F418-B2C0-450C-BD0C-E5CF6A82EF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476" y="1988627"/>
            <a:ext cx="4572000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08" name="Picture 4" descr="商品詳細『ひらがな「ま」｜Tシャツ｜バーガンディ』デザインTシャツ通販ClubT">
            <a:extLst>
              <a:ext uri="{FF2B5EF4-FFF2-40B4-BE49-F238E27FC236}">
                <a16:creationId xmlns:a16="http://schemas.microsoft.com/office/drawing/2014/main" id="{74CDC886-2986-4371-88D0-2246C60E27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2688714"/>
            <a:ext cx="1838325" cy="1838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2" descr="https://www.coscom.co.jp/hiragana-katakana/kana_fstep_katakana/anime_k/anime-k-ma2.gif">
            <a:extLst>
              <a:ext uri="{FF2B5EF4-FFF2-40B4-BE49-F238E27FC236}">
                <a16:creationId xmlns:a16="http://schemas.microsoft.com/office/drawing/2014/main" id="{A5BE61DE-38D2-4185-B055-7023414FE0E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6605" y="132748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15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5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15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15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15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15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 autoUpdateAnimBg="0"/>
      <p:bldP spid="7" grpId="0" animBg="1" autoUpdateAnimBg="0"/>
      <p:bldP spid="8" grpId="0" animBg="1" autoUpdateAnimBg="0"/>
      <p:bldP spid="9" grpId="0" animBg="1"/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Arrow 10">
            <a:extLst>
              <a:ext uri="{FF2B5EF4-FFF2-40B4-BE49-F238E27FC236}">
                <a16:creationId xmlns:a16="http://schemas.microsoft.com/office/drawing/2014/main" id="{DFEC9DCB-2C83-AE4F-A6B3-EE0FAF3F7FDC}"/>
              </a:ext>
            </a:extLst>
          </p:cNvPr>
          <p:cNvSpPr/>
          <p:nvPr/>
        </p:nvSpPr>
        <p:spPr>
          <a:xfrm>
            <a:off x="2450786" y="770116"/>
            <a:ext cx="966788" cy="5334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100"/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37ABA6B6-AD71-FA4B-91A6-072E363DD7AF}"/>
              </a:ext>
            </a:extLst>
          </p:cNvPr>
          <p:cNvSpPr txBox="1">
            <a:spLocks/>
          </p:cNvSpPr>
          <p:nvPr/>
        </p:nvSpPr>
        <p:spPr bwMode="auto">
          <a:xfrm>
            <a:off x="311151" y="304800"/>
            <a:ext cx="1289050" cy="13335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8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ミ</a:t>
            </a:r>
            <a:endParaRPr lang="en-US" altLang="ja-JP" sz="80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7628BBF2-21B2-F84F-94E8-5C61558E85AF}"/>
              </a:ext>
            </a:extLst>
          </p:cNvPr>
          <p:cNvSpPr txBox="1">
            <a:spLocks/>
          </p:cNvSpPr>
          <p:nvPr/>
        </p:nvSpPr>
        <p:spPr bwMode="auto">
          <a:xfrm>
            <a:off x="4010342" y="304800"/>
            <a:ext cx="1411923" cy="13335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altLang="ja-JP" sz="8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</a:t>
            </a:r>
            <a:endParaRPr lang="en-US" sz="80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1266" name="Picture 2" descr="かたかな筆順 練習「ミ」">
            <a:extLst>
              <a:ext uri="{FF2B5EF4-FFF2-40B4-BE49-F238E27FC236}">
                <a16:creationId xmlns:a16="http://schemas.microsoft.com/office/drawing/2014/main" id="{D001EB55-89F6-4225-8A5C-E6B6F3E5E9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849" y="2362200"/>
            <a:ext cx="4581525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ひらがなの「み」のイラスト - ONWAイラスト">
            <a:extLst>
              <a:ext uri="{FF2B5EF4-FFF2-40B4-BE49-F238E27FC236}">
                <a16:creationId xmlns:a16="http://schemas.microsoft.com/office/drawing/2014/main" id="{A68F8CBA-B3B7-44EE-8E54-61B027D57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2667000"/>
            <a:ext cx="266700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4" descr="https://www.coscom.co.jp/hiragana-katakana/kana_fstep_katakana/anime_k/anime-k-mi2.gif">
            <a:extLst>
              <a:ext uri="{FF2B5EF4-FFF2-40B4-BE49-F238E27FC236}">
                <a16:creationId xmlns:a16="http://schemas.microsoft.com/office/drawing/2014/main" id="{A68D6564-6F12-4BD6-BD06-74F5D86121D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0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0792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2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 autoUpdateAnimBg="0"/>
      <p:bldP spid="12" grpId="0" animBg="1" autoUpdateAnimBg="0"/>
      <p:bldP spid="13" grpId="0" animBg="1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ight Arrow 13">
            <a:extLst>
              <a:ext uri="{FF2B5EF4-FFF2-40B4-BE49-F238E27FC236}">
                <a16:creationId xmlns:a16="http://schemas.microsoft.com/office/drawing/2014/main" id="{6AFF745F-3C65-C344-9CCB-A4649AF9471C}"/>
              </a:ext>
            </a:extLst>
          </p:cNvPr>
          <p:cNvSpPr/>
          <p:nvPr/>
        </p:nvSpPr>
        <p:spPr>
          <a:xfrm>
            <a:off x="2608262" y="763588"/>
            <a:ext cx="966788" cy="5334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/>
          </a:p>
        </p:txBody>
      </p:sp>
      <p:sp>
        <p:nvSpPr>
          <p:cNvPr id="15" name="Title 2">
            <a:extLst>
              <a:ext uri="{FF2B5EF4-FFF2-40B4-BE49-F238E27FC236}">
                <a16:creationId xmlns:a16="http://schemas.microsoft.com/office/drawing/2014/main" id="{D9DB14A7-21B9-F64F-BEFD-24B312BA1041}"/>
              </a:ext>
            </a:extLst>
          </p:cNvPr>
          <p:cNvSpPr txBox="1">
            <a:spLocks/>
          </p:cNvSpPr>
          <p:nvPr/>
        </p:nvSpPr>
        <p:spPr bwMode="auto">
          <a:xfrm>
            <a:off x="457200" y="409576"/>
            <a:ext cx="1289050" cy="13335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8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ム</a:t>
            </a:r>
            <a:endParaRPr lang="en-US" altLang="ja-JP" sz="80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Title 2">
            <a:extLst>
              <a:ext uri="{FF2B5EF4-FFF2-40B4-BE49-F238E27FC236}">
                <a16:creationId xmlns:a16="http://schemas.microsoft.com/office/drawing/2014/main" id="{12C59BDA-7B2B-C242-8ADE-680846771986}"/>
              </a:ext>
            </a:extLst>
          </p:cNvPr>
          <p:cNvSpPr txBox="1">
            <a:spLocks/>
          </p:cNvSpPr>
          <p:nvPr/>
        </p:nvSpPr>
        <p:spPr bwMode="auto">
          <a:xfrm>
            <a:off x="4038600" y="381000"/>
            <a:ext cx="1515111" cy="140017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altLang="ja-JP" sz="8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Mu</a:t>
            </a:r>
            <a:endParaRPr lang="en-US" sz="80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972045E-8C1C-F243-92AD-C75E7D4AD266}"/>
              </a:ext>
            </a:extLst>
          </p:cNvPr>
          <p:cNvSpPr txBox="1">
            <a:spLocks/>
          </p:cNvSpPr>
          <p:nvPr/>
        </p:nvSpPr>
        <p:spPr bwMode="auto">
          <a:xfrm>
            <a:off x="818274" y="6002337"/>
            <a:ext cx="2062480" cy="7334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ja-JP" altLang="en-US" sz="4400" dirty="0">
                <a:latin typeface="Calibri" panose="020F0502020204030204" pitchFamily="34" charset="0"/>
              </a:rPr>
              <a:t>ハム</a:t>
            </a:r>
            <a:endParaRPr lang="en-US" altLang="en-US" sz="4400" dirty="0">
              <a:latin typeface="Calibri" panose="020F0502020204030204" pitchFamily="34" charset="0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395996C6-1D69-0548-8DA6-7799E14E0BA0}"/>
              </a:ext>
            </a:extLst>
          </p:cNvPr>
          <p:cNvSpPr txBox="1">
            <a:spLocks/>
          </p:cNvSpPr>
          <p:nvPr/>
        </p:nvSpPr>
        <p:spPr bwMode="auto">
          <a:xfrm>
            <a:off x="4054157" y="6002337"/>
            <a:ext cx="2062480" cy="7334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ja-JP" sz="4400" dirty="0" err="1">
                <a:latin typeface="Calibri" panose="020F0502020204030204" pitchFamily="34" charset="0"/>
              </a:rPr>
              <a:t>Hamu</a:t>
            </a:r>
            <a:endParaRPr lang="en-US" altLang="en-US" sz="4400" dirty="0">
              <a:latin typeface="Calibri" panose="020F050202020403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C7BFD48-B1C1-9F4C-80B6-94E2D27D9899}"/>
              </a:ext>
            </a:extLst>
          </p:cNvPr>
          <p:cNvSpPr txBox="1">
            <a:spLocks/>
          </p:cNvSpPr>
          <p:nvPr/>
        </p:nvSpPr>
        <p:spPr bwMode="auto">
          <a:xfrm>
            <a:off x="6797357" y="5988050"/>
            <a:ext cx="2062480" cy="7334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ja-JP" sz="4400" dirty="0">
                <a:latin typeface="Calibri" panose="020F0502020204030204" pitchFamily="34" charset="0"/>
              </a:rPr>
              <a:t>Ham</a:t>
            </a:r>
            <a:endParaRPr lang="en-US" altLang="en-US" sz="4400" dirty="0">
              <a:latin typeface="Calibri" panose="020F0502020204030204" pitchFamily="34" charset="0"/>
            </a:endParaRPr>
          </a:p>
        </p:txBody>
      </p:sp>
      <p:pic>
        <p:nvPicPr>
          <p:cNvPr id="12290" name="Picture 2" descr="かたかな筆順 練習「ム」">
            <a:extLst>
              <a:ext uri="{FF2B5EF4-FFF2-40B4-BE49-F238E27FC236}">
                <a16:creationId xmlns:a16="http://schemas.microsoft.com/office/drawing/2014/main" id="{17447C29-07D0-43BA-9224-50D5B57D4C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499" y="2245250"/>
            <a:ext cx="4581525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む」の書き方 - 漢字の正しい書き順(筆順)">
            <a:extLst>
              <a:ext uri="{FF2B5EF4-FFF2-40B4-BE49-F238E27FC236}">
                <a16:creationId xmlns:a16="http://schemas.microsoft.com/office/drawing/2014/main" id="{6E34ECA5-F767-42D8-9A6B-775875189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6606" y="2871257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6" descr="https://www.coscom.co.jp/hiragana-katakana/kana_fstep_katakana/anime_k/anime-k-mu2.gif">
            <a:extLst>
              <a:ext uri="{FF2B5EF4-FFF2-40B4-BE49-F238E27FC236}">
                <a16:creationId xmlns:a16="http://schemas.microsoft.com/office/drawing/2014/main" id="{8F3F5898-FBF2-4F7E-B0D6-1148B8E4F01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219076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1345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 autoUpdateAnimBg="0"/>
      <p:bldP spid="15" grpId="0" animBg="1" autoUpdateAnimBg="0"/>
      <p:bldP spid="16" grpId="0" animBg="1" autoUpdateAnimBg="0"/>
      <p:bldP spid="1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ight Arrow 5">
            <a:extLst>
              <a:ext uri="{FF2B5EF4-FFF2-40B4-BE49-F238E27FC236}">
                <a16:creationId xmlns:a16="http://schemas.microsoft.com/office/drawing/2014/main" id="{70CF544D-9C54-4F46-AD2D-128DDC556490}"/>
              </a:ext>
            </a:extLst>
          </p:cNvPr>
          <p:cNvSpPr/>
          <p:nvPr/>
        </p:nvSpPr>
        <p:spPr>
          <a:xfrm>
            <a:off x="2895600" y="696913"/>
            <a:ext cx="1143000" cy="6096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ABC31C20-D8F8-A54C-9898-35547A4924B5}"/>
              </a:ext>
            </a:extLst>
          </p:cNvPr>
          <p:cNvSpPr txBox="1">
            <a:spLocks/>
          </p:cNvSpPr>
          <p:nvPr/>
        </p:nvSpPr>
        <p:spPr bwMode="auto">
          <a:xfrm>
            <a:off x="685800" y="228600"/>
            <a:ext cx="1524000" cy="1524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メ</a:t>
            </a:r>
            <a:endParaRPr lang="en-US" altLang="ja-JP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942ACEF5-D794-5E49-AAB8-78B835CD276F}"/>
              </a:ext>
            </a:extLst>
          </p:cNvPr>
          <p:cNvSpPr txBox="1">
            <a:spLocks/>
          </p:cNvSpPr>
          <p:nvPr/>
        </p:nvSpPr>
        <p:spPr bwMode="auto">
          <a:xfrm>
            <a:off x="4724400" y="190500"/>
            <a:ext cx="1600200" cy="1600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altLang="ja-JP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F17D955-644E-FB4A-898D-591B38C32FCC}"/>
              </a:ext>
            </a:extLst>
          </p:cNvPr>
          <p:cNvSpPr txBox="1">
            <a:spLocks/>
          </p:cNvSpPr>
          <p:nvPr/>
        </p:nvSpPr>
        <p:spPr bwMode="auto">
          <a:xfrm>
            <a:off x="234950" y="5257800"/>
            <a:ext cx="2438400" cy="838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ja-JP" altLang="en-US" sz="5400" dirty="0">
                <a:latin typeface="Calibri" panose="020F0502020204030204" pitchFamily="34" charset="0"/>
              </a:rPr>
              <a:t>メイク</a:t>
            </a:r>
            <a:endParaRPr lang="en-US" altLang="en-US" sz="5400" dirty="0">
              <a:latin typeface="Calibri" panose="020F050202020403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E352996-09C8-7F46-9540-FF53E592893A}"/>
              </a:ext>
            </a:extLst>
          </p:cNvPr>
          <p:cNvSpPr txBox="1">
            <a:spLocks/>
          </p:cNvSpPr>
          <p:nvPr/>
        </p:nvSpPr>
        <p:spPr bwMode="auto">
          <a:xfrm>
            <a:off x="3505200" y="5257800"/>
            <a:ext cx="2438400" cy="838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ja-JP" sz="5400" dirty="0" err="1">
                <a:latin typeface="Calibri" panose="020F0502020204030204" pitchFamily="34" charset="0"/>
              </a:rPr>
              <a:t>Meiku</a:t>
            </a:r>
            <a:endParaRPr lang="en-US" altLang="en-US" sz="5400" dirty="0">
              <a:latin typeface="Calibri" panose="020F050202020403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59E1BD1-C1F8-6845-BD67-9AD577E9A787}"/>
              </a:ext>
            </a:extLst>
          </p:cNvPr>
          <p:cNvSpPr txBox="1">
            <a:spLocks/>
          </p:cNvSpPr>
          <p:nvPr/>
        </p:nvSpPr>
        <p:spPr bwMode="auto">
          <a:xfrm>
            <a:off x="6324600" y="5257800"/>
            <a:ext cx="2438400" cy="838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ja-JP" sz="5400" dirty="0">
                <a:latin typeface="Calibri" panose="020F0502020204030204" pitchFamily="34" charset="0"/>
              </a:rPr>
              <a:t>Make</a:t>
            </a:r>
            <a:endParaRPr lang="en-US" altLang="en-US" sz="5400" dirty="0">
              <a:latin typeface="Calibri" panose="020F0502020204030204" pitchFamily="34" charset="0"/>
            </a:endParaRPr>
          </a:p>
        </p:txBody>
      </p:sp>
      <p:pic>
        <p:nvPicPr>
          <p:cNvPr id="13314" name="Picture 2" descr="かたかな筆順 練習「メ」">
            <a:extLst>
              <a:ext uri="{FF2B5EF4-FFF2-40B4-BE49-F238E27FC236}">
                <a16:creationId xmlns:a16="http://schemas.microsoft.com/office/drawing/2014/main" id="{564311E2-9933-4ABA-A2DD-EB7FCECD73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348290"/>
            <a:ext cx="3692170" cy="260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ひらがなの「め」の手本 書道・習字の手本を無料で">
            <a:extLst>
              <a:ext uri="{FF2B5EF4-FFF2-40B4-BE49-F238E27FC236}">
                <a16:creationId xmlns:a16="http://schemas.microsoft.com/office/drawing/2014/main" id="{655A1EF9-D741-4B1C-98DE-0CDE34AA42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2465582"/>
            <a:ext cx="21336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8" descr="https://www.coscom.co.jp/hiragana-katakana/kana_fstep_katakana/anime_k/anime-k-me2.gif">
            <a:extLst>
              <a:ext uri="{FF2B5EF4-FFF2-40B4-BE49-F238E27FC236}">
                <a16:creationId xmlns:a16="http://schemas.microsoft.com/office/drawing/2014/main" id="{D85F9746-AD20-4A62-9BCC-D9A726869C3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7398" y="58029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5319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3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33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 autoUpdateAnimBg="0"/>
      <p:bldP spid="7" grpId="0" animBg="1" autoUpdateAnimBg="0"/>
      <p:bldP spid="8" grpId="0" animBg="1" autoUpdateAnimBg="0"/>
      <p:bldP spid="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Arrow 10">
            <a:extLst>
              <a:ext uri="{FF2B5EF4-FFF2-40B4-BE49-F238E27FC236}">
                <a16:creationId xmlns:a16="http://schemas.microsoft.com/office/drawing/2014/main" id="{EBF4D514-2FB1-4D46-82BF-0DA528516E3F}"/>
              </a:ext>
            </a:extLst>
          </p:cNvPr>
          <p:cNvSpPr/>
          <p:nvPr/>
        </p:nvSpPr>
        <p:spPr>
          <a:xfrm>
            <a:off x="2555875" y="381000"/>
            <a:ext cx="1143000" cy="6096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DD5721E9-6B29-D84F-B215-8870C01F399C}"/>
              </a:ext>
            </a:extLst>
          </p:cNvPr>
          <p:cNvSpPr txBox="1">
            <a:spLocks/>
          </p:cNvSpPr>
          <p:nvPr/>
        </p:nvSpPr>
        <p:spPr bwMode="auto">
          <a:xfrm>
            <a:off x="381000" y="228600"/>
            <a:ext cx="1524000" cy="1524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モ</a:t>
            </a:r>
            <a:endParaRPr lang="en-US" altLang="ja-JP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06208D88-7E76-6043-8E5F-A1715C146E7B}"/>
              </a:ext>
            </a:extLst>
          </p:cNvPr>
          <p:cNvSpPr txBox="1">
            <a:spLocks/>
          </p:cNvSpPr>
          <p:nvPr/>
        </p:nvSpPr>
        <p:spPr bwMode="auto">
          <a:xfrm>
            <a:off x="4114800" y="152400"/>
            <a:ext cx="1704975" cy="1600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altLang="ja-JP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9C57CD4-A283-B645-90C7-B4FE6B190DFD}"/>
              </a:ext>
            </a:extLst>
          </p:cNvPr>
          <p:cNvSpPr txBox="1">
            <a:spLocks/>
          </p:cNvSpPr>
          <p:nvPr/>
        </p:nvSpPr>
        <p:spPr bwMode="auto">
          <a:xfrm>
            <a:off x="539750" y="5648325"/>
            <a:ext cx="2438400" cy="838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ja-JP" altLang="en-US" sz="5400" dirty="0">
                <a:latin typeface="Calibri" panose="020F0502020204030204" pitchFamily="34" charset="0"/>
              </a:rPr>
              <a:t>メモ</a:t>
            </a:r>
            <a:endParaRPr lang="en-US" altLang="en-US" sz="5400" dirty="0">
              <a:latin typeface="Calibri" panose="020F050202020403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33031B51-2F97-2E42-8D4C-511EB063A30D}"/>
              </a:ext>
            </a:extLst>
          </p:cNvPr>
          <p:cNvSpPr txBox="1">
            <a:spLocks/>
          </p:cNvSpPr>
          <p:nvPr/>
        </p:nvSpPr>
        <p:spPr bwMode="auto">
          <a:xfrm>
            <a:off x="4343400" y="5627688"/>
            <a:ext cx="2438400" cy="838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ja-JP" sz="5400" dirty="0">
                <a:latin typeface="Calibri" panose="020F0502020204030204" pitchFamily="34" charset="0"/>
              </a:rPr>
              <a:t>Memo</a:t>
            </a:r>
            <a:endParaRPr lang="en-US" altLang="en-US" sz="5400" dirty="0">
              <a:latin typeface="Calibri" panose="020F0502020204030204" pitchFamily="34" charset="0"/>
            </a:endParaRPr>
          </a:p>
        </p:txBody>
      </p:sp>
      <p:pic>
        <p:nvPicPr>
          <p:cNvPr id="14338" name="Picture 2" descr="かたかな筆順 練習「モ」">
            <a:extLst>
              <a:ext uri="{FF2B5EF4-FFF2-40B4-BE49-F238E27FC236}">
                <a16:creationId xmlns:a16="http://schemas.microsoft.com/office/drawing/2014/main" id="{E2600539-4BAA-4A8E-B24A-D2BA43AA6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010" y="2362200"/>
            <a:ext cx="4119562" cy="2911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Amazon | 文字シールワッペン ひらがな 紺 も | シール・ステッカー | おもちゃ">
            <a:extLst>
              <a:ext uri="{FF2B5EF4-FFF2-40B4-BE49-F238E27FC236}">
                <a16:creationId xmlns:a16="http://schemas.microsoft.com/office/drawing/2014/main" id="{5A386094-3FD6-4A87-80A1-77551309BB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1087" y="2533650"/>
            <a:ext cx="2351358" cy="226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0" descr="https://www.coscom.co.jp/hiragana-katakana/kana_fstep_katakana/anime_k/anime-k-mo2.gif">
            <a:extLst>
              <a:ext uri="{FF2B5EF4-FFF2-40B4-BE49-F238E27FC236}">
                <a16:creationId xmlns:a16="http://schemas.microsoft.com/office/drawing/2014/main" id="{CD93C107-9266-4E09-B642-42A529552F2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95250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3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4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3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 autoUpdateAnimBg="0"/>
      <p:bldP spid="12" grpId="0" animBg="1" autoUpdateAnimBg="0"/>
      <p:bldP spid="13" grpId="0" animBg="1" autoUpdateAnimBg="0"/>
      <p:bldP spid="1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ight Arrow 5">
            <a:extLst>
              <a:ext uri="{FF2B5EF4-FFF2-40B4-BE49-F238E27FC236}">
                <a16:creationId xmlns:a16="http://schemas.microsoft.com/office/drawing/2014/main" id="{C499CE68-50FD-1B48-9E06-E03C26FB4449}"/>
              </a:ext>
            </a:extLst>
          </p:cNvPr>
          <p:cNvSpPr/>
          <p:nvPr/>
        </p:nvSpPr>
        <p:spPr>
          <a:xfrm>
            <a:off x="2667000" y="735012"/>
            <a:ext cx="1143000" cy="6096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14428E9-1DA6-CA46-9F87-6C6F5ADB05E0}"/>
              </a:ext>
            </a:extLst>
          </p:cNvPr>
          <p:cNvSpPr txBox="1">
            <a:spLocks/>
          </p:cNvSpPr>
          <p:nvPr/>
        </p:nvSpPr>
        <p:spPr bwMode="auto">
          <a:xfrm>
            <a:off x="457200" y="266700"/>
            <a:ext cx="1524000" cy="1524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ヤ</a:t>
            </a:r>
            <a:endParaRPr lang="en-US" altLang="ja-JP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5936EAB5-45DD-A749-9C63-2F4B9B591727}"/>
              </a:ext>
            </a:extLst>
          </p:cNvPr>
          <p:cNvSpPr txBox="1">
            <a:spLocks/>
          </p:cNvSpPr>
          <p:nvPr/>
        </p:nvSpPr>
        <p:spPr bwMode="auto">
          <a:xfrm>
            <a:off x="4191000" y="190500"/>
            <a:ext cx="1828800" cy="1600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altLang="ja-JP" sz="94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Ya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5362" name="Picture 2" descr="かたかな筆順 練習「ヤ」">
            <a:extLst>
              <a:ext uri="{FF2B5EF4-FFF2-40B4-BE49-F238E27FC236}">
                <a16:creationId xmlns:a16="http://schemas.microsoft.com/office/drawing/2014/main" id="{FA3A32A3-DE9C-446D-A4A3-AB72475F4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362200"/>
            <a:ext cx="4572000" cy="3248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4" name="Picture 4" descr="や(ひらがなワッペン) ワッペン・アップリケ maymay 通販｜Creema(クリーマ) ハンドメイド・手作り・クラフト作品の販売サイト">
            <a:extLst>
              <a:ext uri="{FF2B5EF4-FFF2-40B4-BE49-F238E27FC236}">
                <a16:creationId xmlns:a16="http://schemas.microsoft.com/office/drawing/2014/main" id="{92589C53-E8E7-4B02-9CF2-8BED00765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2362200"/>
            <a:ext cx="2819400" cy="3308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https://www.coscom.co.jp/hiragana-katakana/kana_fstep_katakana/anime_k/anime-k-ya2.gif">
            <a:extLst>
              <a:ext uri="{FF2B5EF4-FFF2-40B4-BE49-F238E27FC236}">
                <a16:creationId xmlns:a16="http://schemas.microsoft.com/office/drawing/2014/main" id="{575A1284-8504-4DC6-9C5B-4CE3EB48B13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1275" y="266700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3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53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3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53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 autoUpdateAnimBg="0"/>
      <p:bldP spid="7" grpId="0" animBg="1" autoUpdateAnimBg="0"/>
      <p:bldP spid="8" grpId="0" animBg="1" autoUpdateAnimBg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Arrow 9">
            <a:extLst>
              <a:ext uri="{FF2B5EF4-FFF2-40B4-BE49-F238E27FC236}">
                <a16:creationId xmlns:a16="http://schemas.microsoft.com/office/drawing/2014/main" id="{6F72E670-09B3-DB44-BE3A-92784E1EB798}"/>
              </a:ext>
            </a:extLst>
          </p:cNvPr>
          <p:cNvSpPr/>
          <p:nvPr/>
        </p:nvSpPr>
        <p:spPr>
          <a:xfrm>
            <a:off x="2438400" y="811213"/>
            <a:ext cx="1143000" cy="6096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A34F812B-A217-454C-90C8-B6FB6B12E02F}"/>
              </a:ext>
            </a:extLst>
          </p:cNvPr>
          <p:cNvSpPr txBox="1">
            <a:spLocks/>
          </p:cNvSpPr>
          <p:nvPr/>
        </p:nvSpPr>
        <p:spPr bwMode="auto">
          <a:xfrm>
            <a:off x="228600" y="342900"/>
            <a:ext cx="1524000" cy="1524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ユ</a:t>
            </a:r>
            <a:endParaRPr lang="en-US" altLang="ja-JP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869CCABC-C0D7-4F42-BEC3-2347B2FBD3D4}"/>
              </a:ext>
            </a:extLst>
          </p:cNvPr>
          <p:cNvSpPr txBox="1">
            <a:spLocks/>
          </p:cNvSpPr>
          <p:nvPr/>
        </p:nvSpPr>
        <p:spPr bwMode="auto">
          <a:xfrm>
            <a:off x="4267200" y="304800"/>
            <a:ext cx="1600200" cy="1600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altLang="ja-JP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Yu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6386" name="Picture 2" descr="かたかな筆順 練習「ユ」">
            <a:extLst>
              <a:ext uri="{FF2B5EF4-FFF2-40B4-BE49-F238E27FC236}">
                <a16:creationId xmlns:a16="http://schemas.microsoft.com/office/drawing/2014/main" id="{377E598E-7CBB-45CE-A5B5-6C92341BBB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37" y="2057400"/>
            <a:ext cx="4581525" cy="3248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8" name="Picture 4" descr="ゆ・YU（筆文字・手書き・ひらがな）のイラスト素材 [67214748] - PIXTA">
            <a:extLst>
              <a:ext uri="{FF2B5EF4-FFF2-40B4-BE49-F238E27FC236}">
                <a16:creationId xmlns:a16="http://schemas.microsoft.com/office/drawing/2014/main" id="{6B3054AB-5CF3-4513-A79A-C4E044030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2590799"/>
            <a:ext cx="2362200" cy="2458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https://www.coscom.co.jp/hiragana-katakana/kana_fstep_katakana/anime_k/anime-k-yu2.gif">
            <a:extLst>
              <a:ext uri="{FF2B5EF4-FFF2-40B4-BE49-F238E27FC236}">
                <a16:creationId xmlns:a16="http://schemas.microsoft.com/office/drawing/2014/main" id="{62557FD8-E617-4119-A1F1-4A254F02E8E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247650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9934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3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 autoUpdateAnimBg="0"/>
      <p:bldP spid="11" grpId="0" animBg="1" autoUpdateAnimBg="0"/>
      <p:bldP spid="12" grpId="0" animBg="1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ight Arrow 12">
            <a:extLst>
              <a:ext uri="{FF2B5EF4-FFF2-40B4-BE49-F238E27FC236}">
                <a16:creationId xmlns:a16="http://schemas.microsoft.com/office/drawing/2014/main" id="{7AC1E76E-600F-5F49-B969-180B1284C9F5}"/>
              </a:ext>
            </a:extLst>
          </p:cNvPr>
          <p:cNvSpPr/>
          <p:nvPr/>
        </p:nvSpPr>
        <p:spPr>
          <a:xfrm>
            <a:off x="2743200" y="811213"/>
            <a:ext cx="1143000" cy="6096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F5C3B43B-ED06-444C-A763-688C22700C2C}"/>
              </a:ext>
            </a:extLst>
          </p:cNvPr>
          <p:cNvSpPr txBox="1">
            <a:spLocks/>
          </p:cNvSpPr>
          <p:nvPr/>
        </p:nvSpPr>
        <p:spPr bwMode="auto">
          <a:xfrm>
            <a:off x="533400" y="342900"/>
            <a:ext cx="1524000" cy="1524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ヨ</a:t>
            </a:r>
            <a:endParaRPr lang="en-US" altLang="ja-JP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5" name="Title 2">
            <a:extLst>
              <a:ext uri="{FF2B5EF4-FFF2-40B4-BE49-F238E27FC236}">
                <a16:creationId xmlns:a16="http://schemas.microsoft.com/office/drawing/2014/main" id="{CCFE4B97-ED1E-094B-8BB2-B55B3D2F3840}"/>
              </a:ext>
            </a:extLst>
          </p:cNvPr>
          <p:cNvSpPr txBox="1">
            <a:spLocks/>
          </p:cNvSpPr>
          <p:nvPr/>
        </p:nvSpPr>
        <p:spPr bwMode="auto">
          <a:xfrm>
            <a:off x="4572000" y="304800"/>
            <a:ext cx="1524000" cy="1600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altLang="ja-JP" sz="94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Yo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7410" name="Picture 2" descr="かたかな筆順 練習「ヨ」">
            <a:extLst>
              <a:ext uri="{FF2B5EF4-FFF2-40B4-BE49-F238E27FC236}">
                <a16:creationId xmlns:a16="http://schemas.microsoft.com/office/drawing/2014/main" id="{8C7C6943-80D1-40A9-A028-E90ED13F1E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14600"/>
            <a:ext cx="4581525" cy="3248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12" name="Picture 4" descr="ひらがなのよイラストなら、小学校・幼稚園向け・保育園向けのかわいい無料イラストお試しフリー素材(カット)がいっぱいの安心サイトへどうぞ">
            <a:extLst>
              <a:ext uri="{FF2B5EF4-FFF2-40B4-BE49-F238E27FC236}">
                <a16:creationId xmlns:a16="http://schemas.microsoft.com/office/drawing/2014/main" id="{B5B6D412-A28A-488D-8444-03E99BFD7B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2667000"/>
            <a:ext cx="1714500" cy="200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 descr="https://www.coscom.co.jp/hiragana-katakana/kana_fstep_katakana/anime_k/anime-k-yo2.gif">
            <a:extLst>
              <a:ext uri="{FF2B5EF4-FFF2-40B4-BE49-F238E27FC236}">
                <a16:creationId xmlns:a16="http://schemas.microsoft.com/office/drawing/2014/main" id="{D33C12C1-28C6-4540-B67E-CB0B3820443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6100" y="304800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9062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4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 autoUpdateAnimBg="0"/>
      <p:bldP spid="14" grpId="0" animBg="1" autoUpdateAnimBg="0"/>
      <p:bldP spid="15" grpId="0" animBg="1" autoUpdateAnimBg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ight Arrow 5">
            <a:extLst>
              <a:ext uri="{FF2B5EF4-FFF2-40B4-BE49-F238E27FC236}">
                <a16:creationId xmlns:a16="http://schemas.microsoft.com/office/drawing/2014/main" id="{9E86118D-29AE-6448-A3E2-E44E70BF5040}"/>
              </a:ext>
            </a:extLst>
          </p:cNvPr>
          <p:cNvSpPr/>
          <p:nvPr/>
        </p:nvSpPr>
        <p:spPr>
          <a:xfrm>
            <a:off x="2590800" y="811212"/>
            <a:ext cx="1143000" cy="6096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F82CBE97-8321-A042-BEE8-76F65397E01A}"/>
              </a:ext>
            </a:extLst>
          </p:cNvPr>
          <p:cNvSpPr txBox="1">
            <a:spLocks/>
          </p:cNvSpPr>
          <p:nvPr/>
        </p:nvSpPr>
        <p:spPr bwMode="auto">
          <a:xfrm>
            <a:off x="381000" y="342900"/>
            <a:ext cx="1524000" cy="1524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ラ</a:t>
            </a:r>
            <a:endParaRPr lang="en-US" altLang="ja-JP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996D6D8B-1595-1345-90BF-5C3B55C46E4B}"/>
              </a:ext>
            </a:extLst>
          </p:cNvPr>
          <p:cNvSpPr txBox="1">
            <a:spLocks/>
          </p:cNvSpPr>
          <p:nvPr/>
        </p:nvSpPr>
        <p:spPr bwMode="auto">
          <a:xfrm>
            <a:off x="4419600" y="304800"/>
            <a:ext cx="1371602" cy="1600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Ra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C89F57E-DEB3-FD40-B3B3-CEF3732CFCEB}"/>
              </a:ext>
            </a:extLst>
          </p:cNvPr>
          <p:cNvSpPr txBox="1">
            <a:spLocks/>
          </p:cNvSpPr>
          <p:nvPr/>
        </p:nvSpPr>
        <p:spPr bwMode="auto">
          <a:xfrm>
            <a:off x="354013" y="5486400"/>
            <a:ext cx="2438400" cy="838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ja-JP" altLang="en-US" sz="5400" dirty="0">
                <a:latin typeface="Calibri" panose="020F0502020204030204" pitchFamily="34" charset="0"/>
              </a:rPr>
              <a:t>ライト</a:t>
            </a:r>
            <a:endParaRPr lang="en-US" altLang="en-US" sz="5400" dirty="0">
              <a:latin typeface="Calibri" panose="020F050202020403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3C6AE2D-30CD-9543-A02C-E1466FE44290}"/>
              </a:ext>
            </a:extLst>
          </p:cNvPr>
          <p:cNvSpPr txBox="1">
            <a:spLocks/>
          </p:cNvSpPr>
          <p:nvPr/>
        </p:nvSpPr>
        <p:spPr bwMode="auto">
          <a:xfrm>
            <a:off x="3494088" y="5486400"/>
            <a:ext cx="2438400" cy="838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ja-JP" sz="5400" dirty="0">
                <a:latin typeface="Calibri" panose="020F0502020204030204" pitchFamily="34" charset="0"/>
              </a:rPr>
              <a:t>Raito</a:t>
            </a:r>
            <a:endParaRPr lang="en-US" altLang="en-US" sz="5400" dirty="0">
              <a:latin typeface="Calibri" panose="020F050202020403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DA274F0-5C9E-1149-8105-26D8C6DFBAC3}"/>
              </a:ext>
            </a:extLst>
          </p:cNvPr>
          <p:cNvSpPr txBox="1">
            <a:spLocks/>
          </p:cNvSpPr>
          <p:nvPr/>
        </p:nvSpPr>
        <p:spPr bwMode="auto">
          <a:xfrm>
            <a:off x="6324600" y="5486400"/>
            <a:ext cx="2438400" cy="838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ja-JP" sz="5400" dirty="0">
                <a:latin typeface="Calibri" panose="020F0502020204030204" pitchFamily="34" charset="0"/>
              </a:rPr>
              <a:t>Light</a:t>
            </a:r>
            <a:endParaRPr lang="en-US" altLang="en-US" sz="5400" dirty="0">
              <a:latin typeface="Calibri" panose="020F0502020204030204" pitchFamily="34" charset="0"/>
            </a:endParaRPr>
          </a:p>
        </p:txBody>
      </p:sp>
      <p:pic>
        <p:nvPicPr>
          <p:cNvPr id="18434" name="Picture 2" descr="かたかな筆順 練習「ラ」">
            <a:extLst>
              <a:ext uri="{FF2B5EF4-FFF2-40B4-BE49-F238E27FC236}">
                <a16:creationId xmlns:a16="http://schemas.microsoft.com/office/drawing/2014/main" id="{07634C2C-606B-4C59-85CB-3D720FF7E4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393" y="2286000"/>
            <a:ext cx="4356020" cy="3085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6" name="Picture 4" descr="ら」 明朝体 【ひらがな】 ｜ ら教科書体">
            <a:extLst>
              <a:ext uri="{FF2B5EF4-FFF2-40B4-BE49-F238E27FC236}">
                <a16:creationId xmlns:a16="http://schemas.microsoft.com/office/drawing/2014/main" id="{88BECDE6-1629-454C-8CF2-44D974F645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0675" y="2438400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8" descr="https://www.coscom.co.jp/hiragana-katakana/kana_fstep_katakana/anime_k/anime-k-ra2.gif">
            <a:extLst>
              <a:ext uri="{FF2B5EF4-FFF2-40B4-BE49-F238E27FC236}">
                <a16:creationId xmlns:a16="http://schemas.microsoft.com/office/drawing/2014/main" id="{11878CCC-3B6A-4712-917F-B22B46C81D8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0343" y="400675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4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84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 autoUpdateAnimBg="0"/>
      <p:bldP spid="7" grpId="0" animBg="1" autoUpdateAnimBg="0"/>
      <p:bldP spid="8" grpId="0" animBg="1" autoUpdateAnimBg="0"/>
      <p:bldP spid="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Arrow 10">
            <a:extLst>
              <a:ext uri="{FF2B5EF4-FFF2-40B4-BE49-F238E27FC236}">
                <a16:creationId xmlns:a16="http://schemas.microsoft.com/office/drawing/2014/main" id="{2E3397B7-0BE9-9541-A39C-1DE7A60E3BE1}"/>
              </a:ext>
            </a:extLst>
          </p:cNvPr>
          <p:cNvSpPr/>
          <p:nvPr/>
        </p:nvSpPr>
        <p:spPr>
          <a:xfrm>
            <a:off x="2590800" y="735012"/>
            <a:ext cx="1143000" cy="6096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077AB5B6-5B41-E24F-8153-34DC3CD37BC3}"/>
              </a:ext>
            </a:extLst>
          </p:cNvPr>
          <p:cNvSpPr txBox="1">
            <a:spLocks/>
          </p:cNvSpPr>
          <p:nvPr/>
        </p:nvSpPr>
        <p:spPr bwMode="auto">
          <a:xfrm>
            <a:off x="381000" y="266700"/>
            <a:ext cx="1524000" cy="1524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リ</a:t>
            </a:r>
            <a:endParaRPr lang="en-US" altLang="ja-JP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50D41F28-89ED-B245-994F-9F4276DFB884}"/>
              </a:ext>
            </a:extLst>
          </p:cNvPr>
          <p:cNvSpPr txBox="1">
            <a:spLocks/>
          </p:cNvSpPr>
          <p:nvPr/>
        </p:nvSpPr>
        <p:spPr bwMode="auto">
          <a:xfrm>
            <a:off x="4419600" y="228600"/>
            <a:ext cx="1524000" cy="1600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sz="94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R</a:t>
            </a:r>
            <a:r>
              <a:rPr lang="en-US" altLang="ja-JP" sz="94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343B7F4-DFD7-E34D-B424-577D6BEDFFA8}"/>
              </a:ext>
            </a:extLst>
          </p:cNvPr>
          <p:cNvSpPr txBox="1">
            <a:spLocks/>
          </p:cNvSpPr>
          <p:nvPr/>
        </p:nvSpPr>
        <p:spPr bwMode="auto">
          <a:xfrm>
            <a:off x="620713" y="5911522"/>
            <a:ext cx="2438400" cy="838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ja-JP" altLang="en-US" sz="5400" dirty="0">
                <a:latin typeface="Calibri" panose="020F0502020204030204" pitchFamily="34" charset="0"/>
              </a:rPr>
              <a:t>リスト</a:t>
            </a:r>
            <a:endParaRPr lang="en-US" altLang="en-US" sz="5400" dirty="0">
              <a:latin typeface="Calibri" panose="020F050202020403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38FBF3E-2409-F34D-BEFE-6E61947DB28F}"/>
              </a:ext>
            </a:extLst>
          </p:cNvPr>
          <p:cNvSpPr txBox="1">
            <a:spLocks/>
          </p:cNvSpPr>
          <p:nvPr/>
        </p:nvSpPr>
        <p:spPr bwMode="auto">
          <a:xfrm>
            <a:off x="3760788" y="5911522"/>
            <a:ext cx="2438400" cy="838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ja-JP" sz="5400" dirty="0" err="1">
                <a:latin typeface="Calibri" panose="020F0502020204030204" pitchFamily="34" charset="0"/>
              </a:rPr>
              <a:t>Risuto</a:t>
            </a:r>
            <a:endParaRPr lang="en-US" altLang="en-US" sz="5400" dirty="0">
              <a:latin typeface="Calibri" panose="020F0502020204030204" pitchFamily="34" charset="0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5AC17672-761B-BF48-B56D-71AFA5197DA2}"/>
              </a:ext>
            </a:extLst>
          </p:cNvPr>
          <p:cNvSpPr txBox="1">
            <a:spLocks/>
          </p:cNvSpPr>
          <p:nvPr/>
        </p:nvSpPr>
        <p:spPr bwMode="auto">
          <a:xfrm>
            <a:off x="6591300" y="5911522"/>
            <a:ext cx="2438400" cy="838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ja-JP" sz="5400" dirty="0">
                <a:latin typeface="Calibri" panose="020F0502020204030204" pitchFamily="34" charset="0"/>
              </a:rPr>
              <a:t>List</a:t>
            </a:r>
            <a:endParaRPr lang="en-US" altLang="en-US" sz="5400" dirty="0">
              <a:latin typeface="Calibri" panose="020F0502020204030204" pitchFamily="34" charset="0"/>
            </a:endParaRPr>
          </a:p>
        </p:txBody>
      </p:sp>
      <p:pic>
        <p:nvPicPr>
          <p:cNvPr id="19458" name="Picture 2" descr="かたかな筆順 練習「リ」">
            <a:extLst>
              <a:ext uri="{FF2B5EF4-FFF2-40B4-BE49-F238E27FC236}">
                <a16:creationId xmlns:a16="http://schemas.microsoft.com/office/drawing/2014/main" id="{4A687FA6-17ED-4439-AFEF-F111FCB74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602" y="2343084"/>
            <a:ext cx="4231173" cy="299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60" name="Picture 4" descr="り」 ゴシック体 【ひらがな】 ｜ りメイリオとMeiryoUIのレタリング">
            <a:extLst>
              <a:ext uri="{FF2B5EF4-FFF2-40B4-BE49-F238E27FC236}">
                <a16:creationId xmlns:a16="http://schemas.microsoft.com/office/drawing/2014/main" id="{5FC7A07C-B2EF-444F-B15F-A441148A0D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9988" y="2886076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0" descr="https://www.coscom.co.jp/hiragana-katakana/kana_fstep_katakana/anime_k/anime-k-ri2.gif">
            <a:extLst>
              <a:ext uri="{FF2B5EF4-FFF2-40B4-BE49-F238E27FC236}">
                <a16:creationId xmlns:a16="http://schemas.microsoft.com/office/drawing/2014/main" id="{DCF63B27-2935-440B-B7C3-44937CF5F99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1285" y="266700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9401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4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4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 autoUpdateAnimBg="0"/>
      <p:bldP spid="12" grpId="0" animBg="1" autoUpdateAnimBg="0"/>
      <p:bldP spid="13" grpId="0" animBg="1" autoUpdateAnimBg="0"/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B70B098-8E6F-6041-BAE1-07AC872735FE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086600" y="103188"/>
            <a:ext cx="1447800" cy="76200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pic>
        <p:nvPicPr>
          <p:cNvPr id="3075" name="Picture 4">
            <a:extLst>
              <a:ext uri="{FF2B5EF4-FFF2-40B4-BE49-F238E27FC236}">
                <a16:creationId xmlns:a16="http://schemas.microsoft.com/office/drawing/2014/main" id="{D1D1F56A-DC3C-E542-B022-F016442609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726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ight Arrow 5">
            <a:extLst>
              <a:ext uri="{FF2B5EF4-FFF2-40B4-BE49-F238E27FC236}">
                <a16:creationId xmlns:a16="http://schemas.microsoft.com/office/drawing/2014/main" id="{62414550-BAAE-944D-82E5-FCCEA13DE05E}"/>
              </a:ext>
            </a:extLst>
          </p:cNvPr>
          <p:cNvSpPr/>
          <p:nvPr/>
        </p:nvSpPr>
        <p:spPr>
          <a:xfrm>
            <a:off x="3505200" y="460692"/>
            <a:ext cx="914400" cy="50292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307D3228-2603-B442-B6D2-12C0DBF13292}"/>
              </a:ext>
            </a:extLst>
          </p:cNvPr>
          <p:cNvSpPr txBox="1">
            <a:spLocks/>
          </p:cNvSpPr>
          <p:nvPr/>
        </p:nvSpPr>
        <p:spPr bwMode="auto">
          <a:xfrm>
            <a:off x="1371600" y="152400"/>
            <a:ext cx="1219200" cy="12573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8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ル</a:t>
            </a:r>
            <a:endParaRPr lang="en-US" altLang="ja-JP" sz="80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A5786C7A-2667-314A-9FB8-9DCFDB2B8994}"/>
              </a:ext>
            </a:extLst>
          </p:cNvPr>
          <p:cNvSpPr txBox="1">
            <a:spLocks/>
          </p:cNvSpPr>
          <p:nvPr/>
        </p:nvSpPr>
        <p:spPr bwMode="auto">
          <a:xfrm>
            <a:off x="4724402" y="89535"/>
            <a:ext cx="1767840" cy="13201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altLang="ja-JP" sz="80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Ru</a:t>
            </a:r>
            <a:endParaRPr lang="en-US" sz="80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90A8957-0379-0C4D-94C0-DA8411E46196}"/>
              </a:ext>
            </a:extLst>
          </p:cNvPr>
          <p:cNvSpPr txBox="1">
            <a:spLocks/>
          </p:cNvSpPr>
          <p:nvPr/>
        </p:nvSpPr>
        <p:spPr bwMode="auto">
          <a:xfrm>
            <a:off x="735013" y="5937885"/>
            <a:ext cx="1950720" cy="69151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ja-JP" altLang="en-US" sz="4400" dirty="0">
                <a:latin typeface="Calibri" panose="020F0502020204030204" pitchFamily="34" charset="0"/>
              </a:rPr>
              <a:t>ルール</a:t>
            </a:r>
            <a:endParaRPr lang="en-US" altLang="en-US" sz="4400" dirty="0">
              <a:latin typeface="Calibri" panose="020F050202020403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5379A08-24ED-C24B-9DB4-3391BC6F0D9E}"/>
              </a:ext>
            </a:extLst>
          </p:cNvPr>
          <p:cNvSpPr txBox="1">
            <a:spLocks/>
          </p:cNvSpPr>
          <p:nvPr/>
        </p:nvSpPr>
        <p:spPr bwMode="auto">
          <a:xfrm>
            <a:off x="3875088" y="5937885"/>
            <a:ext cx="1950720" cy="69151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ja-JP" sz="4400" dirty="0" err="1">
                <a:latin typeface="Calibri" panose="020F0502020204030204" pitchFamily="34" charset="0"/>
              </a:rPr>
              <a:t>Ruuru</a:t>
            </a:r>
            <a:endParaRPr lang="en-US" altLang="en-US" sz="4400" dirty="0">
              <a:latin typeface="Calibri" panose="020F050202020403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B2D5E8F-F709-9E42-A8ED-C944C88A0E35}"/>
              </a:ext>
            </a:extLst>
          </p:cNvPr>
          <p:cNvSpPr txBox="1">
            <a:spLocks/>
          </p:cNvSpPr>
          <p:nvPr/>
        </p:nvSpPr>
        <p:spPr bwMode="auto">
          <a:xfrm>
            <a:off x="6705600" y="5937885"/>
            <a:ext cx="1950720" cy="69151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ja-JP" sz="4400" dirty="0">
                <a:latin typeface="Calibri" panose="020F0502020204030204" pitchFamily="34" charset="0"/>
              </a:rPr>
              <a:t>Rule</a:t>
            </a:r>
            <a:endParaRPr lang="en-US" altLang="en-US" sz="4400" dirty="0">
              <a:latin typeface="Calibri" panose="020F0502020204030204" pitchFamily="34" charset="0"/>
            </a:endParaRPr>
          </a:p>
        </p:txBody>
      </p:sp>
      <p:pic>
        <p:nvPicPr>
          <p:cNvPr id="20482" name="Picture 2" descr="かたかな筆順 練習「ル」">
            <a:extLst>
              <a:ext uri="{FF2B5EF4-FFF2-40B4-BE49-F238E27FC236}">
                <a16:creationId xmlns:a16="http://schemas.microsoft.com/office/drawing/2014/main" id="{8698828F-05DD-4868-8570-61EC60359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233" y="2043991"/>
            <a:ext cx="4581525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4" name="Picture 4" descr="ひらがな色付き文字型紙「る」黄色 | 切り抜き文字でうちわを手作りしよう！">
            <a:extLst>
              <a:ext uri="{FF2B5EF4-FFF2-40B4-BE49-F238E27FC236}">
                <a16:creationId xmlns:a16="http://schemas.microsoft.com/office/drawing/2014/main" id="{0A6B1B04-7DD0-46F7-A49A-D519A0C65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9014" y="2021717"/>
            <a:ext cx="1809750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2" descr="https://www.coscom.co.jp/hiragana-katakana/kana_fstep_katakana/anime_k/anime-k-ru2.gif">
            <a:extLst>
              <a:ext uri="{FF2B5EF4-FFF2-40B4-BE49-F238E27FC236}">
                <a16:creationId xmlns:a16="http://schemas.microsoft.com/office/drawing/2014/main" id="{1F9D78FF-4159-41A6-9E5E-E2E77FC4747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7060" y="16631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991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4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4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04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4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4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 autoUpdateAnimBg="0"/>
      <p:bldP spid="7" grpId="0" animBg="1" autoUpdateAnimBg="0"/>
      <p:bldP spid="8" grpId="0" animBg="1" autoUpdateAnimBg="0"/>
      <p:bldP spid="5" grpId="0" animBg="1"/>
      <p:bldP spid="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Arrow 10">
            <a:extLst>
              <a:ext uri="{FF2B5EF4-FFF2-40B4-BE49-F238E27FC236}">
                <a16:creationId xmlns:a16="http://schemas.microsoft.com/office/drawing/2014/main" id="{17E5032B-01D7-1945-B7AF-C9038F63DA00}"/>
              </a:ext>
            </a:extLst>
          </p:cNvPr>
          <p:cNvSpPr/>
          <p:nvPr/>
        </p:nvSpPr>
        <p:spPr>
          <a:xfrm>
            <a:off x="1905000" y="478156"/>
            <a:ext cx="914400" cy="50292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/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DA52E53C-A17F-5447-B61C-0BFC7D429BE3}"/>
              </a:ext>
            </a:extLst>
          </p:cNvPr>
          <p:cNvSpPr txBox="1">
            <a:spLocks/>
          </p:cNvSpPr>
          <p:nvPr/>
        </p:nvSpPr>
        <p:spPr bwMode="auto">
          <a:xfrm>
            <a:off x="381000" y="100966"/>
            <a:ext cx="1219200" cy="12573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8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レ</a:t>
            </a:r>
            <a:endParaRPr lang="en-US" altLang="ja-JP" sz="80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712A1EA1-0166-844F-B979-473E36F0C807}"/>
              </a:ext>
            </a:extLst>
          </p:cNvPr>
          <p:cNvSpPr txBox="1">
            <a:spLocks/>
          </p:cNvSpPr>
          <p:nvPr/>
        </p:nvSpPr>
        <p:spPr bwMode="auto">
          <a:xfrm>
            <a:off x="3352800" y="69533"/>
            <a:ext cx="1767840" cy="13201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altLang="ja-JP" sz="8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</a:t>
            </a:r>
            <a:endParaRPr lang="en-US" sz="80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B2251C9-0224-B944-BC88-3F93B6C1D615}"/>
              </a:ext>
            </a:extLst>
          </p:cNvPr>
          <p:cNvSpPr txBox="1">
            <a:spLocks/>
          </p:cNvSpPr>
          <p:nvPr/>
        </p:nvSpPr>
        <p:spPr bwMode="auto">
          <a:xfrm>
            <a:off x="735013" y="5480685"/>
            <a:ext cx="1950720" cy="69151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ja-JP" altLang="en-US" sz="4400" dirty="0">
                <a:latin typeface="Calibri" panose="020F0502020204030204" pitchFamily="34" charset="0"/>
              </a:rPr>
              <a:t>レアル</a:t>
            </a:r>
            <a:endParaRPr lang="en-US" altLang="en-US" sz="4400" dirty="0">
              <a:latin typeface="Calibri" panose="020F050202020403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3804F9CA-D92F-C043-AC59-0035090A4B54}"/>
              </a:ext>
            </a:extLst>
          </p:cNvPr>
          <p:cNvSpPr txBox="1">
            <a:spLocks/>
          </p:cNvSpPr>
          <p:nvPr/>
        </p:nvSpPr>
        <p:spPr bwMode="auto">
          <a:xfrm>
            <a:off x="3875088" y="5480685"/>
            <a:ext cx="1950720" cy="69151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ja-JP" sz="4400" dirty="0" err="1">
                <a:latin typeface="Calibri" panose="020F0502020204030204" pitchFamily="34" charset="0"/>
              </a:rPr>
              <a:t>Rearu</a:t>
            </a:r>
            <a:endParaRPr lang="en-US" altLang="en-US" sz="4400" dirty="0">
              <a:latin typeface="Calibri" panose="020F0502020204030204" pitchFamily="34" charset="0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D02B8E0-352B-7A4E-A4DB-ED8040C54823}"/>
              </a:ext>
            </a:extLst>
          </p:cNvPr>
          <p:cNvSpPr txBox="1">
            <a:spLocks/>
          </p:cNvSpPr>
          <p:nvPr/>
        </p:nvSpPr>
        <p:spPr bwMode="auto">
          <a:xfrm>
            <a:off x="6705600" y="5480685"/>
            <a:ext cx="1950720" cy="69151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ja-JP" sz="4400" dirty="0">
                <a:latin typeface="Calibri" panose="020F0502020204030204" pitchFamily="34" charset="0"/>
              </a:rPr>
              <a:t>Real</a:t>
            </a:r>
            <a:endParaRPr lang="en-US" altLang="en-US" sz="4400" dirty="0">
              <a:latin typeface="Calibri" panose="020F0502020204030204" pitchFamily="34" charset="0"/>
            </a:endParaRPr>
          </a:p>
        </p:txBody>
      </p:sp>
      <p:pic>
        <p:nvPicPr>
          <p:cNvPr id="22530" name="Picture 2" descr="かたかな筆順 練習「レ」">
            <a:extLst>
              <a:ext uri="{FF2B5EF4-FFF2-40B4-BE49-F238E27FC236}">
                <a16:creationId xmlns:a16="http://schemas.microsoft.com/office/drawing/2014/main" id="{71E18DDA-BD8C-4DAE-87CF-854E4FCC5A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" y="2443017"/>
            <a:ext cx="3967163" cy="2804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32" name="Picture 4" descr="れ」の書き方 - 漢字の正しい書き順(筆順)">
            <a:extLst>
              <a:ext uri="{FF2B5EF4-FFF2-40B4-BE49-F238E27FC236}">
                <a16:creationId xmlns:a16="http://schemas.microsoft.com/office/drawing/2014/main" id="{54CE20E2-5AA4-47A3-B7CD-F0D061744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4854" y="2482691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4" descr="https://www.coscom.co.jp/hiragana-katakana/kana_fstep_katakana/anime_k/anime-k-re2.gif">
            <a:extLst>
              <a:ext uri="{FF2B5EF4-FFF2-40B4-BE49-F238E27FC236}">
                <a16:creationId xmlns:a16="http://schemas.microsoft.com/office/drawing/2014/main" id="{8619CBA8-D72E-47C1-A6EF-1E7F7EF41B8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100966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5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5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25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25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2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2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 autoUpdateAnimBg="0"/>
      <p:bldP spid="12" grpId="0" animBg="1" autoUpdateAnimBg="0"/>
      <p:bldP spid="13" grpId="0" animBg="1" autoUpdateAnimBg="0"/>
      <p:bldP spid="14" grpId="0" animBg="1"/>
      <p:bldP spid="1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ight Arrow 22">
            <a:extLst>
              <a:ext uri="{FF2B5EF4-FFF2-40B4-BE49-F238E27FC236}">
                <a16:creationId xmlns:a16="http://schemas.microsoft.com/office/drawing/2014/main" id="{E8EFEDB5-DB9A-D342-83E3-EBCA803C7F3B}"/>
              </a:ext>
            </a:extLst>
          </p:cNvPr>
          <p:cNvSpPr/>
          <p:nvPr/>
        </p:nvSpPr>
        <p:spPr>
          <a:xfrm>
            <a:off x="2457450" y="478234"/>
            <a:ext cx="971550" cy="49847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/>
          </a:p>
        </p:txBody>
      </p:sp>
      <p:sp>
        <p:nvSpPr>
          <p:cNvPr id="24" name="Title 2">
            <a:extLst>
              <a:ext uri="{FF2B5EF4-FFF2-40B4-BE49-F238E27FC236}">
                <a16:creationId xmlns:a16="http://schemas.microsoft.com/office/drawing/2014/main" id="{C02E075E-507C-504C-9A00-84452DEE31C5}"/>
              </a:ext>
            </a:extLst>
          </p:cNvPr>
          <p:cNvSpPr txBox="1">
            <a:spLocks/>
          </p:cNvSpPr>
          <p:nvPr/>
        </p:nvSpPr>
        <p:spPr bwMode="auto">
          <a:xfrm>
            <a:off x="304800" y="176610"/>
            <a:ext cx="1295400" cy="1246188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8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ロ</a:t>
            </a:r>
            <a:endParaRPr lang="en-US" altLang="ja-JP" sz="88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5" name="Title 2">
            <a:extLst>
              <a:ext uri="{FF2B5EF4-FFF2-40B4-BE49-F238E27FC236}">
                <a16:creationId xmlns:a16="http://schemas.microsoft.com/office/drawing/2014/main" id="{56990874-3CE3-C749-983F-C5BABF101083}"/>
              </a:ext>
            </a:extLst>
          </p:cNvPr>
          <p:cNvSpPr txBox="1">
            <a:spLocks/>
          </p:cNvSpPr>
          <p:nvPr/>
        </p:nvSpPr>
        <p:spPr bwMode="auto">
          <a:xfrm>
            <a:off x="3901849" y="145455"/>
            <a:ext cx="1295400" cy="1308497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altLang="ja-JP" sz="8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Ro</a:t>
            </a:r>
            <a:endParaRPr lang="en-US" sz="88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BE18FAA5-4DC7-5D43-86F6-0498EA658C2B}"/>
              </a:ext>
            </a:extLst>
          </p:cNvPr>
          <p:cNvSpPr txBox="1">
            <a:spLocks/>
          </p:cNvSpPr>
          <p:nvPr/>
        </p:nvSpPr>
        <p:spPr bwMode="auto">
          <a:xfrm>
            <a:off x="662152" y="6121034"/>
            <a:ext cx="2743200" cy="68540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ja-JP" altLang="en-US" sz="4800" dirty="0">
                <a:latin typeface="Calibri" panose="020F0502020204030204" pitchFamily="34" charset="0"/>
              </a:rPr>
              <a:t>ロイヤル</a:t>
            </a:r>
            <a:endParaRPr lang="en-US" altLang="en-US" sz="4800" dirty="0">
              <a:latin typeface="Calibri" panose="020F0502020204030204" pitchFamily="34" charset="0"/>
            </a:endParaRP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D4EE4196-2B31-AC47-8486-B50AA4D09C8A}"/>
              </a:ext>
            </a:extLst>
          </p:cNvPr>
          <p:cNvSpPr txBox="1">
            <a:spLocks/>
          </p:cNvSpPr>
          <p:nvPr/>
        </p:nvSpPr>
        <p:spPr bwMode="auto">
          <a:xfrm>
            <a:off x="4217200" y="6121034"/>
            <a:ext cx="2072640" cy="68540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ja-JP" sz="4800" dirty="0" err="1">
                <a:latin typeface="Calibri" panose="020F0502020204030204" pitchFamily="34" charset="0"/>
              </a:rPr>
              <a:t>Roiyaru</a:t>
            </a:r>
            <a:endParaRPr lang="en-US" altLang="en-US" sz="4800" dirty="0">
              <a:latin typeface="Calibri" panose="020F0502020204030204" pitchFamily="34" charset="0"/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2EAE7244-DA2E-2743-83A6-FE195A8D46BD}"/>
              </a:ext>
            </a:extLst>
          </p:cNvPr>
          <p:cNvSpPr txBox="1">
            <a:spLocks/>
          </p:cNvSpPr>
          <p:nvPr/>
        </p:nvSpPr>
        <p:spPr bwMode="auto">
          <a:xfrm>
            <a:off x="7047712" y="6121034"/>
            <a:ext cx="2072640" cy="68540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ja-JP" sz="4800" dirty="0">
                <a:latin typeface="Calibri" panose="020F0502020204030204" pitchFamily="34" charset="0"/>
              </a:rPr>
              <a:t>Royal</a:t>
            </a:r>
            <a:endParaRPr lang="en-US" altLang="en-US" sz="4800" dirty="0">
              <a:latin typeface="Calibri" panose="020F0502020204030204" pitchFamily="34" charset="0"/>
            </a:endParaRPr>
          </a:p>
        </p:txBody>
      </p:sp>
      <p:pic>
        <p:nvPicPr>
          <p:cNvPr id="23554" name="Picture 2" descr="かたかな筆順 練習「ロ」">
            <a:extLst>
              <a:ext uri="{FF2B5EF4-FFF2-40B4-BE49-F238E27FC236}">
                <a16:creationId xmlns:a16="http://schemas.microsoft.com/office/drawing/2014/main" id="{A9D45A4C-796E-4B36-B0B3-F428360B31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52" y="2152666"/>
            <a:ext cx="4581525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56" name="Picture 4" descr="商品詳細『ひらがな「ろ」｜トレーナー｜レッド』デザインTシャツ通販ClubT">
            <a:extLst>
              <a:ext uri="{FF2B5EF4-FFF2-40B4-BE49-F238E27FC236}">
                <a16:creationId xmlns:a16="http://schemas.microsoft.com/office/drawing/2014/main" id="{D47B6F17-0F79-41D1-8282-84AF7E3AA6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6901" y="2667000"/>
            <a:ext cx="1838325" cy="1838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https://www.coscom.co.jp/hiragana-katakana/kana_fstep_katakana/anime_k/anime-k-ro2.gif">
            <a:extLst>
              <a:ext uri="{FF2B5EF4-FFF2-40B4-BE49-F238E27FC236}">
                <a16:creationId xmlns:a16="http://schemas.microsoft.com/office/drawing/2014/main" id="{746A8334-763E-4D71-9AA0-70AB1BEE611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2357" y="-21102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2409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5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5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35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35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35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35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 autoUpdateAnimBg="0"/>
      <p:bldP spid="24" grpId="0" animBg="1" autoUpdateAnimBg="0"/>
      <p:bldP spid="25" grpId="0" animBg="1" autoUpdateAnimBg="0"/>
      <p:bldP spid="26" grpId="0" animBg="1"/>
      <p:bldP spid="27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ight Arrow 5">
            <a:extLst>
              <a:ext uri="{FF2B5EF4-FFF2-40B4-BE49-F238E27FC236}">
                <a16:creationId xmlns:a16="http://schemas.microsoft.com/office/drawing/2014/main" id="{C8B67DF2-AF7C-F640-9E88-266464650BF1}"/>
              </a:ext>
            </a:extLst>
          </p:cNvPr>
          <p:cNvSpPr/>
          <p:nvPr/>
        </p:nvSpPr>
        <p:spPr>
          <a:xfrm>
            <a:off x="2874963" y="1066800"/>
            <a:ext cx="1143000" cy="6096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A2094E73-1BAA-7742-81E8-F8424D49235B}"/>
              </a:ext>
            </a:extLst>
          </p:cNvPr>
          <p:cNvSpPr txBox="1">
            <a:spLocks/>
          </p:cNvSpPr>
          <p:nvPr/>
        </p:nvSpPr>
        <p:spPr bwMode="auto">
          <a:xfrm>
            <a:off x="665163" y="304800"/>
            <a:ext cx="1524000" cy="1524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ワ</a:t>
            </a:r>
            <a:endParaRPr lang="en-US" altLang="ja-JP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AB6817C6-6CA3-3D41-B1C5-2F0D789B199B}"/>
              </a:ext>
            </a:extLst>
          </p:cNvPr>
          <p:cNvSpPr txBox="1">
            <a:spLocks/>
          </p:cNvSpPr>
          <p:nvPr/>
        </p:nvSpPr>
        <p:spPr bwMode="auto">
          <a:xfrm>
            <a:off x="4703763" y="266700"/>
            <a:ext cx="1925637" cy="13335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altLang="ja-JP" sz="94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Wa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4578" name="Picture 2" descr="かたかな筆順 練習「ワ」">
            <a:extLst>
              <a:ext uri="{FF2B5EF4-FFF2-40B4-BE49-F238E27FC236}">
                <a16:creationId xmlns:a16="http://schemas.microsoft.com/office/drawing/2014/main" id="{0AF53B5C-AE20-414F-A4EE-2A865F08D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209800"/>
            <a:ext cx="4572000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0" name="Picture 4" descr="ひらがなの「わ」の手本 書道・習字の手本を無料で">
            <a:extLst>
              <a:ext uri="{FF2B5EF4-FFF2-40B4-BE49-F238E27FC236}">
                <a16:creationId xmlns:a16="http://schemas.microsoft.com/office/drawing/2014/main" id="{A86E815F-1B23-45F5-81C0-642514B000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2357437"/>
            <a:ext cx="21336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 descr="https://www.coscom.co.jp/hiragana-katakana/kana_fstep_katakana/anime_k/anime-k-wa2.gif">
            <a:extLst>
              <a:ext uri="{FF2B5EF4-FFF2-40B4-BE49-F238E27FC236}">
                <a16:creationId xmlns:a16="http://schemas.microsoft.com/office/drawing/2014/main" id="{294444FC-E63E-4735-BEA6-B8A8EE1D940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114300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5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5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45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45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5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45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 autoUpdateAnimBg="0"/>
      <p:bldP spid="7" grpId="0" animBg="1" autoUpdateAnimBg="0"/>
      <p:bldP spid="8" grpId="0" animBg="1" autoUpdateAnimBg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Arrow 9">
            <a:extLst>
              <a:ext uri="{FF2B5EF4-FFF2-40B4-BE49-F238E27FC236}">
                <a16:creationId xmlns:a16="http://schemas.microsoft.com/office/drawing/2014/main" id="{A5C5D233-A0BF-D049-B3E9-E77F326CBA7F}"/>
              </a:ext>
            </a:extLst>
          </p:cNvPr>
          <p:cNvSpPr/>
          <p:nvPr/>
        </p:nvSpPr>
        <p:spPr>
          <a:xfrm>
            <a:off x="2590800" y="733425"/>
            <a:ext cx="1143000" cy="6096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2E703ECB-BCD7-A24B-907C-A1393D0A1E5D}"/>
              </a:ext>
            </a:extLst>
          </p:cNvPr>
          <p:cNvSpPr txBox="1">
            <a:spLocks/>
          </p:cNvSpPr>
          <p:nvPr/>
        </p:nvSpPr>
        <p:spPr bwMode="auto">
          <a:xfrm>
            <a:off x="381000" y="266700"/>
            <a:ext cx="1524000" cy="1524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ヲ</a:t>
            </a:r>
            <a:endParaRPr lang="en-US" altLang="ja-JP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B246B2F3-61C5-7A4A-AE22-C6EBBBB2252E}"/>
              </a:ext>
            </a:extLst>
          </p:cNvPr>
          <p:cNvSpPr txBox="1">
            <a:spLocks/>
          </p:cNvSpPr>
          <p:nvPr/>
        </p:nvSpPr>
        <p:spPr bwMode="auto">
          <a:xfrm>
            <a:off x="4419600" y="228600"/>
            <a:ext cx="1524001" cy="15621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altLang="ja-JP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5602" name="Picture 2" descr="かたかな筆順 練習「ヲ」">
            <a:extLst>
              <a:ext uri="{FF2B5EF4-FFF2-40B4-BE49-F238E27FC236}">
                <a16:creationId xmlns:a16="http://schemas.microsoft.com/office/drawing/2014/main" id="{056152C7-89D5-4918-90FA-C2DE490ED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037" y="2362200"/>
            <a:ext cx="4581525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4" name="Picture 4" descr="ひらがな”を”が「沼に片足突っ込もうとしている腐女子」に見えると話題に : アニじょし-女性向けまとめサイト">
            <a:extLst>
              <a:ext uri="{FF2B5EF4-FFF2-40B4-BE49-F238E27FC236}">
                <a16:creationId xmlns:a16="http://schemas.microsoft.com/office/drawing/2014/main" id="{2BCD1309-B83E-4EA7-AC4D-53A31E84CC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2743200"/>
            <a:ext cx="2190750" cy="20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0" descr="https://www.coscom.co.jp/hiragana-katakana/kana_fstep_katakana/anime_k/anime-k-wo2.gif">
            <a:extLst>
              <a:ext uri="{FF2B5EF4-FFF2-40B4-BE49-F238E27FC236}">
                <a16:creationId xmlns:a16="http://schemas.microsoft.com/office/drawing/2014/main" id="{3F187BFA-66A7-4D5D-8F8F-50D496B563A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0" y="171450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652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56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56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56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56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56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56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 autoUpdateAnimBg="0"/>
      <p:bldP spid="11" grpId="0" animBg="1" autoUpdateAnimBg="0"/>
      <p:bldP spid="12" grpId="0" animBg="1" autoUpdateAnimBg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ight Arrow 12">
            <a:extLst>
              <a:ext uri="{FF2B5EF4-FFF2-40B4-BE49-F238E27FC236}">
                <a16:creationId xmlns:a16="http://schemas.microsoft.com/office/drawing/2014/main" id="{AF45AAE6-0EB6-1941-B5EA-3E845BA55B3D}"/>
              </a:ext>
            </a:extLst>
          </p:cNvPr>
          <p:cNvSpPr/>
          <p:nvPr/>
        </p:nvSpPr>
        <p:spPr>
          <a:xfrm>
            <a:off x="2514600" y="733425"/>
            <a:ext cx="1143000" cy="6096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323F59B6-BAC3-124A-95EF-6BDE0FF0B2A4}"/>
              </a:ext>
            </a:extLst>
          </p:cNvPr>
          <p:cNvSpPr txBox="1">
            <a:spLocks/>
          </p:cNvSpPr>
          <p:nvPr/>
        </p:nvSpPr>
        <p:spPr bwMode="auto">
          <a:xfrm>
            <a:off x="304800" y="228600"/>
            <a:ext cx="1392237" cy="1246187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ン</a:t>
            </a:r>
            <a:endParaRPr lang="en-US" altLang="ja-JP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5" name="Title 2">
            <a:extLst>
              <a:ext uri="{FF2B5EF4-FFF2-40B4-BE49-F238E27FC236}">
                <a16:creationId xmlns:a16="http://schemas.microsoft.com/office/drawing/2014/main" id="{A26AD406-C28F-F64C-A997-362617350800}"/>
              </a:ext>
            </a:extLst>
          </p:cNvPr>
          <p:cNvSpPr txBox="1">
            <a:spLocks/>
          </p:cNvSpPr>
          <p:nvPr/>
        </p:nvSpPr>
        <p:spPr bwMode="auto">
          <a:xfrm>
            <a:off x="4343401" y="228600"/>
            <a:ext cx="1392238" cy="1322387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altLang="ja-JP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A364E81E-9976-C348-96FB-6D232D56B4A3}"/>
              </a:ext>
            </a:extLst>
          </p:cNvPr>
          <p:cNvSpPr txBox="1">
            <a:spLocks/>
          </p:cNvSpPr>
          <p:nvPr/>
        </p:nvSpPr>
        <p:spPr bwMode="auto">
          <a:xfrm>
            <a:off x="152400" y="5802313"/>
            <a:ext cx="2819400" cy="838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ja-JP" altLang="en-US" sz="5400" dirty="0">
                <a:latin typeface="Calibri" panose="020F0502020204030204" pitchFamily="34" charset="0"/>
              </a:rPr>
              <a:t>ワイン</a:t>
            </a:r>
            <a:endParaRPr lang="en-US" altLang="en-US" sz="5400" dirty="0">
              <a:latin typeface="Calibri" panose="020F0502020204030204" pitchFamily="34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33CE41C8-2791-784D-974B-EB7CEAFBB881}"/>
              </a:ext>
            </a:extLst>
          </p:cNvPr>
          <p:cNvSpPr txBox="1">
            <a:spLocks/>
          </p:cNvSpPr>
          <p:nvPr/>
        </p:nvSpPr>
        <p:spPr bwMode="auto">
          <a:xfrm>
            <a:off x="3417888" y="5767388"/>
            <a:ext cx="2438400" cy="838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ja-JP" sz="5400" dirty="0">
                <a:latin typeface="Calibri" panose="020F0502020204030204" pitchFamily="34" charset="0"/>
              </a:rPr>
              <a:t>Wain</a:t>
            </a:r>
            <a:endParaRPr lang="en-US" altLang="en-US" sz="5400" dirty="0">
              <a:latin typeface="Calibri" panose="020F0502020204030204" pitchFamily="34" charset="0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D13FA1D-A1EC-7E44-B4F9-14BD174923ED}"/>
              </a:ext>
            </a:extLst>
          </p:cNvPr>
          <p:cNvSpPr txBox="1">
            <a:spLocks/>
          </p:cNvSpPr>
          <p:nvPr/>
        </p:nvSpPr>
        <p:spPr bwMode="auto">
          <a:xfrm>
            <a:off x="6248400" y="5802313"/>
            <a:ext cx="2438400" cy="838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ja-JP" sz="5400" dirty="0">
                <a:latin typeface="Calibri" panose="020F0502020204030204" pitchFamily="34" charset="0"/>
              </a:rPr>
              <a:t>Wine</a:t>
            </a:r>
            <a:endParaRPr lang="en-US" altLang="en-US" sz="5400" dirty="0">
              <a:latin typeface="Calibri" panose="020F0502020204030204" pitchFamily="34" charset="0"/>
            </a:endParaRPr>
          </a:p>
        </p:txBody>
      </p:sp>
      <p:pic>
        <p:nvPicPr>
          <p:cNvPr id="26626" name="Picture 2" descr="かたかな筆順 練習「ン」">
            <a:extLst>
              <a:ext uri="{FF2B5EF4-FFF2-40B4-BE49-F238E27FC236}">
                <a16:creationId xmlns:a16="http://schemas.microsoft.com/office/drawing/2014/main" id="{518CB7D0-4D8F-4927-9489-0A353A7ABB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37" y="2085181"/>
            <a:ext cx="4581525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28" name="Picture 4" descr="ん(ひらがなワッペン) ワッペン・アップリケ maymay 通販｜Creema(クリーマ) ハンドメイド・手作り・クラフト作品の販売サイト">
            <a:extLst>
              <a:ext uri="{FF2B5EF4-FFF2-40B4-BE49-F238E27FC236}">
                <a16:creationId xmlns:a16="http://schemas.microsoft.com/office/drawing/2014/main" id="{2B8F9C75-7B37-468C-A5EB-F8CD114CAA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6837" y="2561834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2" descr="https://www.coscom.co.jp/hiragana-katakana/kana_fstep_katakana/anime_k/anime-k-n2.gif">
            <a:extLst>
              <a:ext uri="{FF2B5EF4-FFF2-40B4-BE49-F238E27FC236}">
                <a16:creationId xmlns:a16="http://schemas.microsoft.com/office/drawing/2014/main" id="{0C830C70-471A-4568-BB98-5EAC64B3DE6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300" y="114300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1534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66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66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66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66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66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66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 autoUpdateAnimBg="0"/>
      <p:bldP spid="14" grpId="0" animBg="1" autoUpdateAnimBg="0"/>
      <p:bldP spid="15" grpId="0" animBg="1" autoUpdateAnimBg="0"/>
      <p:bldP spid="1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27213-5FBB-AD4C-A45F-5D79C259B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00" y="838200"/>
            <a:ext cx="2438400" cy="838200"/>
          </a:xfrm>
          <a:solidFill>
            <a:schemeClr val="bg1"/>
          </a:solidFill>
        </p:spPr>
        <p:txBody>
          <a:bodyPr>
            <a:normAutofit/>
          </a:bodyPr>
          <a:lstStyle/>
          <a:p>
            <a:pPr eaLnBrk="1" hangingPunct="1"/>
            <a:r>
              <a:rPr lang="ja-JP" altLang="en-US" sz="5400"/>
              <a:t>マイク</a:t>
            </a:r>
            <a:endParaRPr lang="en-US" altLang="en-US" sz="5400"/>
          </a:p>
        </p:txBody>
      </p:sp>
      <p:pic>
        <p:nvPicPr>
          <p:cNvPr id="52226" name="Picture 2">
            <a:extLst>
              <a:ext uri="{FF2B5EF4-FFF2-40B4-BE49-F238E27FC236}">
                <a16:creationId xmlns:a16="http://schemas.microsoft.com/office/drawing/2014/main" id="{347CC34A-B02F-694A-A52D-A09D482A0A0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667000" y="1905000"/>
            <a:ext cx="3757613" cy="4525963"/>
          </a:xfr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2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2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FDB8B-63F0-8B47-9A9D-ED9C34DD7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609600"/>
            <a:ext cx="2819400" cy="1325563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ja-JP" altLang="en-US" sz="7200"/>
              <a:t>タイヤ</a:t>
            </a:r>
            <a:endParaRPr lang="en-US" sz="7200" dirty="0"/>
          </a:p>
        </p:txBody>
      </p:sp>
      <p:pic>
        <p:nvPicPr>
          <p:cNvPr id="32770" name="Picture 2">
            <a:extLst>
              <a:ext uri="{FF2B5EF4-FFF2-40B4-BE49-F238E27FC236}">
                <a16:creationId xmlns:a16="http://schemas.microsoft.com/office/drawing/2014/main" id="{5F74E5B1-6428-7648-B52D-758CFAE6EBC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943600" y="0"/>
            <a:ext cx="2895600" cy="2743200"/>
          </a:xfrm>
          <a:noFill/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58218D4-11F9-5245-8233-CD2B31431EC6}"/>
              </a:ext>
            </a:extLst>
          </p:cNvPr>
          <p:cNvSpPr txBox="1">
            <a:spLocks/>
          </p:cNvSpPr>
          <p:nvPr/>
        </p:nvSpPr>
        <p:spPr bwMode="auto">
          <a:xfrm>
            <a:off x="3124200" y="762000"/>
            <a:ext cx="2209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en-US" altLang="ja-JP" sz="6000" dirty="0" err="1">
                <a:latin typeface="+mj-lt"/>
                <a:ea typeface="+mj-ea"/>
                <a:cs typeface="+mj-cs"/>
              </a:rPr>
              <a:t>taiya</a:t>
            </a:r>
            <a:endParaRPr lang="en-US" sz="60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2ACB0E9-20B0-5F45-98D1-562A498E47B9}"/>
              </a:ext>
            </a:extLst>
          </p:cNvPr>
          <p:cNvSpPr txBox="1">
            <a:spLocks/>
          </p:cNvSpPr>
          <p:nvPr/>
        </p:nvSpPr>
        <p:spPr bwMode="auto">
          <a:xfrm>
            <a:off x="381000" y="2590800"/>
            <a:ext cx="2057400" cy="132556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ja-JP" altLang="en-US" sz="7200">
                <a:latin typeface="Franklin Gothic Medium" panose="020B0603020102020204" pitchFamily="34" charset="0"/>
                <a:ea typeface="HGSoeiKakugothicUB" panose="020B0909000000000000" pitchFamily="49" charset="-128"/>
              </a:rPr>
              <a:t>メモ</a:t>
            </a:r>
            <a:endParaRPr lang="en-US" altLang="en-US" sz="7200">
              <a:latin typeface="Franklin Gothic Medium" panose="020B06030201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50F7837-4390-254F-A8A1-F24ACD88A279}"/>
              </a:ext>
            </a:extLst>
          </p:cNvPr>
          <p:cNvSpPr txBox="1">
            <a:spLocks/>
          </p:cNvSpPr>
          <p:nvPr/>
        </p:nvSpPr>
        <p:spPr bwMode="auto">
          <a:xfrm>
            <a:off x="2514600" y="2667000"/>
            <a:ext cx="2438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en-US" sz="6000" dirty="0">
                <a:latin typeface="+mj-lt"/>
                <a:ea typeface="+mj-ea"/>
                <a:cs typeface="+mj-cs"/>
              </a:rPr>
              <a:t>memo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A15AFCE-7A8A-894A-9E97-0D127C3B572E}"/>
              </a:ext>
            </a:extLst>
          </p:cNvPr>
          <p:cNvSpPr txBox="1">
            <a:spLocks/>
          </p:cNvSpPr>
          <p:nvPr/>
        </p:nvSpPr>
        <p:spPr bwMode="auto">
          <a:xfrm>
            <a:off x="228600" y="4572000"/>
            <a:ext cx="2895600" cy="132556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ja-JP" altLang="en-US" sz="6600">
                <a:latin typeface="Franklin Gothic Medium" panose="020B0603020102020204" pitchFamily="34" charset="0"/>
                <a:ea typeface="HGSoeiKakugothicUB" panose="020B0909000000000000" pitchFamily="49" charset="-128"/>
              </a:rPr>
              <a:t>テニス</a:t>
            </a:r>
            <a:endParaRPr lang="en-US" altLang="en-US" sz="6600">
              <a:latin typeface="Franklin Gothic Medium" panose="020B06030201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F0DC07C-3E36-5D42-8A48-97CFB30ABADF}"/>
              </a:ext>
            </a:extLst>
          </p:cNvPr>
          <p:cNvSpPr txBox="1">
            <a:spLocks/>
          </p:cNvSpPr>
          <p:nvPr/>
        </p:nvSpPr>
        <p:spPr bwMode="auto">
          <a:xfrm>
            <a:off x="3200400" y="4572000"/>
            <a:ext cx="2057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en-US" sz="5400" dirty="0" err="1">
                <a:latin typeface="+mj-lt"/>
                <a:ea typeface="+mj-ea"/>
                <a:cs typeface="+mj-cs"/>
              </a:rPr>
              <a:t>tenisu</a:t>
            </a:r>
            <a:endParaRPr lang="en-US" sz="5400" dirty="0">
              <a:latin typeface="+mj-lt"/>
              <a:ea typeface="+mj-ea"/>
              <a:cs typeface="+mj-cs"/>
            </a:endParaRPr>
          </a:p>
        </p:txBody>
      </p:sp>
      <p:pic>
        <p:nvPicPr>
          <p:cNvPr id="32771" name="Picture 3">
            <a:extLst>
              <a:ext uri="{FF2B5EF4-FFF2-40B4-BE49-F238E27FC236}">
                <a16:creationId xmlns:a16="http://schemas.microsoft.com/office/drawing/2014/main" id="{4D251A40-75F7-F948-BC6E-9146F3BBE0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2971800"/>
            <a:ext cx="3576638" cy="3500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32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45" dur="500"/>
                                        <p:tgtEl>
                                          <p:spTgt spid="32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7" grpId="0"/>
      <p:bldP spid="8" grpId="0" animBg="1"/>
      <p:bldP spid="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2A66F64-0B9E-084A-AD11-7DF0B5D18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9600"/>
            <a:ext cx="2743200" cy="1143000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ja-JP" altLang="en-US" sz="7200">
                <a:solidFill>
                  <a:srgbClr val="0070C0"/>
                </a:solidFill>
              </a:rPr>
              <a:t>マスク</a:t>
            </a:r>
            <a:endParaRPr lang="en-US" sz="7200" dirty="0">
              <a:solidFill>
                <a:srgbClr val="0070C0"/>
              </a:solidFill>
            </a:endParaRPr>
          </a:p>
        </p:txBody>
      </p:sp>
      <p:pic>
        <p:nvPicPr>
          <p:cNvPr id="33794" name="Picture 2">
            <a:extLst>
              <a:ext uri="{FF2B5EF4-FFF2-40B4-BE49-F238E27FC236}">
                <a16:creationId xmlns:a16="http://schemas.microsoft.com/office/drawing/2014/main" id="{B915D46E-FAA1-0343-BF11-401874CFD76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477000" y="304800"/>
            <a:ext cx="2438400" cy="2819400"/>
          </a:xfrm>
          <a:noFill/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C32EBEB-E3E8-184D-86B8-555DA080ABDE}"/>
              </a:ext>
            </a:extLst>
          </p:cNvPr>
          <p:cNvSpPr txBox="1">
            <a:spLocks/>
          </p:cNvSpPr>
          <p:nvPr/>
        </p:nvSpPr>
        <p:spPr bwMode="auto">
          <a:xfrm>
            <a:off x="228600" y="2209800"/>
            <a:ext cx="3276600" cy="1143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ja-JP" altLang="en-US" sz="6000">
                <a:solidFill>
                  <a:srgbClr val="0070C0"/>
                </a:solidFill>
                <a:latin typeface="Franklin Gothic Medium" panose="020B0603020102020204" pitchFamily="34" charset="0"/>
                <a:ea typeface="HGSoeiKakugothicUB" panose="020B0909000000000000" pitchFamily="49" charset="-128"/>
              </a:rPr>
              <a:t>ネクタイ</a:t>
            </a:r>
            <a:endParaRPr lang="en-US" altLang="en-US" sz="6000">
              <a:solidFill>
                <a:srgbClr val="0070C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98F9C4-6F23-AF4B-BCDB-E509045EE2A5}"/>
              </a:ext>
            </a:extLst>
          </p:cNvPr>
          <p:cNvSpPr txBox="1">
            <a:spLocks/>
          </p:cNvSpPr>
          <p:nvPr/>
        </p:nvSpPr>
        <p:spPr bwMode="auto">
          <a:xfrm>
            <a:off x="228600" y="3810000"/>
            <a:ext cx="2971800" cy="1143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ja-JP" altLang="en-US" sz="7200">
                <a:solidFill>
                  <a:srgbClr val="0070C0"/>
                </a:solidFill>
                <a:latin typeface="Franklin Gothic Medium" panose="020B0603020102020204" pitchFamily="34" charset="0"/>
                <a:ea typeface="HGSoeiKakugothicUB" panose="020B0909000000000000" pitchFamily="49" charset="-128"/>
              </a:rPr>
              <a:t>タイム</a:t>
            </a:r>
            <a:endParaRPr lang="en-US" altLang="en-US" sz="7200">
              <a:solidFill>
                <a:srgbClr val="0070C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604E0BB-30D2-3040-BC74-AB6C0E14592A}"/>
              </a:ext>
            </a:extLst>
          </p:cNvPr>
          <p:cNvSpPr txBox="1">
            <a:spLocks/>
          </p:cNvSpPr>
          <p:nvPr/>
        </p:nvSpPr>
        <p:spPr bwMode="auto">
          <a:xfrm>
            <a:off x="3505200" y="609600"/>
            <a:ext cx="2819400" cy="1143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en-US" sz="5400" dirty="0" err="1">
                <a:latin typeface="+mj-lt"/>
                <a:ea typeface="+mj-ea"/>
                <a:cs typeface="+mj-cs"/>
              </a:rPr>
              <a:t>masuku</a:t>
            </a:r>
            <a:endParaRPr lang="en-US" sz="5400" dirty="0">
              <a:latin typeface="+mj-lt"/>
              <a:ea typeface="+mj-ea"/>
              <a:cs typeface="+mj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187A0E8-462F-6E41-BA8C-59AFCF8D5211}"/>
              </a:ext>
            </a:extLst>
          </p:cNvPr>
          <p:cNvSpPr txBox="1">
            <a:spLocks/>
          </p:cNvSpPr>
          <p:nvPr/>
        </p:nvSpPr>
        <p:spPr bwMode="auto">
          <a:xfrm>
            <a:off x="3352800" y="3810000"/>
            <a:ext cx="2286000" cy="1143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en-US" altLang="ja-JP" sz="6000" dirty="0" err="1">
                <a:latin typeface="+mj-lt"/>
                <a:ea typeface="+mj-ea"/>
                <a:cs typeface="+mj-cs"/>
              </a:rPr>
              <a:t>taimu</a:t>
            </a:r>
            <a:endParaRPr lang="en-US" sz="6000" dirty="0">
              <a:latin typeface="+mj-lt"/>
              <a:ea typeface="+mj-ea"/>
              <a:cs typeface="+mj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6121B88-3B2F-FB45-9C84-DE1EE89481DF}"/>
              </a:ext>
            </a:extLst>
          </p:cNvPr>
          <p:cNvSpPr txBox="1">
            <a:spLocks/>
          </p:cNvSpPr>
          <p:nvPr/>
        </p:nvSpPr>
        <p:spPr bwMode="auto">
          <a:xfrm>
            <a:off x="3581400" y="2209800"/>
            <a:ext cx="2743200" cy="9906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en-US" sz="6000" dirty="0" err="1">
                <a:latin typeface="+mj-lt"/>
                <a:ea typeface="+mj-ea"/>
                <a:cs typeface="+mj-cs"/>
              </a:rPr>
              <a:t>nekutai</a:t>
            </a:r>
            <a:endParaRPr lang="en-US" sz="6000" dirty="0">
              <a:latin typeface="+mj-lt"/>
              <a:ea typeface="+mj-ea"/>
              <a:cs typeface="+mj-cs"/>
            </a:endParaRPr>
          </a:p>
        </p:txBody>
      </p:sp>
      <p:pic>
        <p:nvPicPr>
          <p:cNvPr id="33795" name="Picture 3">
            <a:extLst>
              <a:ext uri="{FF2B5EF4-FFF2-40B4-BE49-F238E27FC236}">
                <a16:creationId xmlns:a16="http://schemas.microsoft.com/office/drawing/2014/main" id="{60528F8A-2557-3F4C-9355-F728B122BD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0" y="3352800"/>
            <a:ext cx="3200400" cy="32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03293D85-27D5-D64A-AF8B-D11CAE8A457E}"/>
              </a:ext>
            </a:extLst>
          </p:cNvPr>
          <p:cNvSpPr txBox="1">
            <a:spLocks/>
          </p:cNvSpPr>
          <p:nvPr/>
        </p:nvSpPr>
        <p:spPr bwMode="auto">
          <a:xfrm>
            <a:off x="1524000" y="5029200"/>
            <a:ext cx="2438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en-US" altLang="ja-JP" sz="6000" dirty="0">
                <a:latin typeface="+mj-lt"/>
                <a:ea typeface="+mj-ea"/>
                <a:cs typeface="+mj-cs"/>
              </a:rPr>
              <a:t>time</a:t>
            </a:r>
            <a:endParaRPr lang="en-US" sz="6000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35" dur="500"/>
                                        <p:tgtEl>
                                          <p:spTgt spid="33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1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40" dur="1000"/>
                                        <p:tgtEl>
                                          <p:spTgt spid="33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7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2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0C4DE45-4CBE-8244-8E20-34F857961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609600"/>
            <a:ext cx="2743200" cy="1143000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ja-JP" altLang="en-US" sz="7200">
                <a:solidFill>
                  <a:srgbClr val="C00000"/>
                </a:solidFill>
              </a:rPr>
              <a:t>カメラ</a:t>
            </a:r>
            <a:endParaRPr lang="en-US" sz="7200" dirty="0">
              <a:solidFill>
                <a:srgbClr val="C00000"/>
              </a:solidFill>
            </a:endParaRPr>
          </a:p>
        </p:txBody>
      </p:sp>
      <p:pic>
        <p:nvPicPr>
          <p:cNvPr id="10251" name="Picture 11">
            <a:extLst>
              <a:ext uri="{FF2B5EF4-FFF2-40B4-BE49-F238E27FC236}">
                <a16:creationId xmlns:a16="http://schemas.microsoft.com/office/drawing/2014/main" id="{FFE12ACA-967F-614C-A5C7-350533D0E9C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400800" y="304800"/>
            <a:ext cx="2590800" cy="2667000"/>
          </a:xfrm>
          <a:noFill/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9BE4D25-951E-5040-8A39-B64D8045EAA7}"/>
              </a:ext>
            </a:extLst>
          </p:cNvPr>
          <p:cNvSpPr txBox="1">
            <a:spLocks/>
          </p:cNvSpPr>
          <p:nvPr/>
        </p:nvSpPr>
        <p:spPr bwMode="auto">
          <a:xfrm>
            <a:off x="228600" y="1981200"/>
            <a:ext cx="3200400" cy="1143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ja-JP" altLang="en-US" sz="7200">
                <a:solidFill>
                  <a:srgbClr val="C00000"/>
                </a:solidFill>
                <a:latin typeface="Franklin Gothic Medium" panose="020B0603020102020204" pitchFamily="34" charset="0"/>
                <a:ea typeface="HGSoeiKakugothicUB" panose="020B0909000000000000" pitchFamily="49" charset="-128"/>
              </a:rPr>
              <a:t>ワイン</a:t>
            </a:r>
            <a:endParaRPr lang="en-US" altLang="en-US" sz="7200">
              <a:solidFill>
                <a:srgbClr val="C000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6A5B83A-A0E4-9B46-A560-9EAB72836946}"/>
              </a:ext>
            </a:extLst>
          </p:cNvPr>
          <p:cNvSpPr txBox="1">
            <a:spLocks/>
          </p:cNvSpPr>
          <p:nvPr/>
        </p:nvSpPr>
        <p:spPr bwMode="auto">
          <a:xfrm>
            <a:off x="228600" y="3352800"/>
            <a:ext cx="2971800" cy="838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ja-JP" altLang="en-US" sz="7200">
                <a:solidFill>
                  <a:srgbClr val="C00000"/>
                </a:solidFill>
                <a:latin typeface="Franklin Gothic Medium" panose="020B0603020102020204" pitchFamily="34" charset="0"/>
                <a:ea typeface="HGSoeiKakugothicUB" panose="020B0909000000000000" pitchFamily="49" charset="-128"/>
              </a:rPr>
              <a:t>ナイフ</a:t>
            </a:r>
            <a:endParaRPr lang="en-US" altLang="en-US" sz="7200">
              <a:solidFill>
                <a:srgbClr val="C000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D8D047-C07D-6D4A-9866-EBFE0310D803}"/>
              </a:ext>
            </a:extLst>
          </p:cNvPr>
          <p:cNvSpPr txBox="1">
            <a:spLocks/>
          </p:cNvSpPr>
          <p:nvPr/>
        </p:nvSpPr>
        <p:spPr bwMode="auto">
          <a:xfrm>
            <a:off x="3505200" y="609600"/>
            <a:ext cx="2743200" cy="1143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en-US" sz="6000" dirty="0" err="1">
                <a:latin typeface="+mj-lt"/>
                <a:ea typeface="+mj-ea"/>
                <a:cs typeface="+mj-cs"/>
              </a:rPr>
              <a:t>kamera</a:t>
            </a:r>
            <a:endParaRPr lang="en-US" sz="6000" dirty="0">
              <a:latin typeface="+mj-lt"/>
              <a:ea typeface="+mj-ea"/>
              <a:cs typeface="+mj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361F04-0195-0D4A-A9AE-9E31635E1145}"/>
              </a:ext>
            </a:extLst>
          </p:cNvPr>
          <p:cNvSpPr txBox="1">
            <a:spLocks/>
          </p:cNvSpPr>
          <p:nvPr/>
        </p:nvSpPr>
        <p:spPr bwMode="auto">
          <a:xfrm>
            <a:off x="3352800" y="3429000"/>
            <a:ext cx="2133600" cy="762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en-US" sz="6000" dirty="0" err="1">
                <a:latin typeface="+mj-lt"/>
                <a:ea typeface="+mj-ea"/>
                <a:cs typeface="+mj-cs"/>
              </a:rPr>
              <a:t>naifu</a:t>
            </a:r>
            <a:endParaRPr lang="en-US" sz="6000" dirty="0">
              <a:latin typeface="+mj-lt"/>
              <a:ea typeface="+mj-ea"/>
              <a:cs typeface="+mj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1AEC9BA-88D1-9D42-98A6-5E0B6A25F7D7}"/>
              </a:ext>
            </a:extLst>
          </p:cNvPr>
          <p:cNvSpPr txBox="1">
            <a:spLocks/>
          </p:cNvSpPr>
          <p:nvPr/>
        </p:nvSpPr>
        <p:spPr bwMode="auto">
          <a:xfrm>
            <a:off x="3581400" y="1981200"/>
            <a:ext cx="1905000" cy="1143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en-US" sz="6000" dirty="0" err="1">
                <a:latin typeface="+mj-lt"/>
                <a:ea typeface="+mj-ea"/>
                <a:cs typeface="+mj-cs"/>
              </a:rPr>
              <a:t>wain</a:t>
            </a:r>
            <a:endParaRPr lang="en-US" sz="6000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FB4DA434-85C3-A142-A497-5C779A785D26}"/>
              </a:ext>
            </a:extLst>
          </p:cNvPr>
          <p:cNvSpPr txBox="1">
            <a:spLocks/>
          </p:cNvSpPr>
          <p:nvPr/>
        </p:nvSpPr>
        <p:spPr bwMode="auto">
          <a:xfrm>
            <a:off x="1905000" y="5410200"/>
            <a:ext cx="2438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endParaRPr lang="en-US" sz="6000" dirty="0">
              <a:latin typeface="+mj-lt"/>
              <a:ea typeface="+mj-ea"/>
              <a:cs typeface="+mj-cs"/>
            </a:endParaRPr>
          </a:p>
        </p:txBody>
      </p:sp>
      <p:pic>
        <p:nvPicPr>
          <p:cNvPr id="10252" name="Picture 12">
            <a:extLst>
              <a:ext uri="{FF2B5EF4-FFF2-40B4-BE49-F238E27FC236}">
                <a16:creationId xmlns:a16="http://schemas.microsoft.com/office/drawing/2014/main" id="{E604D302-98E5-6F48-B809-AA03C53563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4267200"/>
            <a:ext cx="2838450" cy="2433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53" name="Picture 13">
            <a:extLst>
              <a:ext uri="{FF2B5EF4-FFF2-40B4-BE49-F238E27FC236}">
                <a16:creationId xmlns:a16="http://schemas.microsoft.com/office/drawing/2014/main" id="{07069328-BDC9-CF4D-A307-E50845FC6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3200400"/>
            <a:ext cx="3343275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500"/>
                                        <p:tgtEl>
                                          <p:spTgt spid="10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2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2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0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FDA836-89F1-2743-A9AB-B12BA5838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2362200" cy="1219200"/>
          </a:xfrm>
          <a:solidFill>
            <a:schemeClr val="tx1"/>
          </a:solidFill>
        </p:spPr>
        <p:txBody>
          <a:bodyPr/>
          <a:lstStyle/>
          <a:p>
            <a:pPr eaLnBrk="1" hangingPunct="1"/>
            <a:r>
              <a:rPr lang="ja-JP" altLang="en-US" sz="5400">
                <a:solidFill>
                  <a:schemeClr val="bg1"/>
                </a:solidFill>
              </a:rPr>
              <a:t>エア</a:t>
            </a:r>
            <a:endParaRPr lang="en-US" altLang="en-US" sz="5400">
              <a:solidFill>
                <a:schemeClr val="bg1"/>
              </a:solidFill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FDF0F7C3-54FB-554B-B425-9EA5F79D10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362200"/>
            <a:ext cx="2514600" cy="1143000"/>
          </a:xfrm>
          <a:solidFill>
            <a:schemeClr val="tx1"/>
          </a:solidFill>
        </p:spPr>
        <p:txBody>
          <a:bodyPr/>
          <a:lstStyle/>
          <a:p>
            <a:pPr eaLnBrk="1" hangingPunct="1">
              <a:buFont typeface="Wingdings 2" pitchFamily="2" charset="2"/>
              <a:buNone/>
            </a:pPr>
            <a:r>
              <a:rPr lang="ja-JP" altLang="en-US" sz="5400">
                <a:solidFill>
                  <a:schemeClr val="bg1"/>
                </a:solidFill>
                <a:cs typeface="HG明朝E" panose="02020909000000000000" pitchFamily="49" charset="-128"/>
              </a:rPr>
              <a:t>ケイス</a:t>
            </a:r>
            <a:endParaRPr lang="en-US" altLang="en-US" sz="5400">
              <a:solidFill>
                <a:schemeClr val="bg1"/>
              </a:solidFill>
              <a:ea typeface="MS PGothic" panose="020B0600070205080204" pitchFamily="34" charset="-128"/>
              <a:cs typeface="HG明朝E" panose="02020909000000000000" pitchFamily="49" charset="-128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AA04FB7-D957-C249-BBF5-E2BBE2DEABBC}"/>
              </a:ext>
            </a:extLst>
          </p:cNvPr>
          <p:cNvSpPr txBox="1">
            <a:spLocks/>
          </p:cNvSpPr>
          <p:nvPr/>
        </p:nvSpPr>
        <p:spPr bwMode="auto">
          <a:xfrm>
            <a:off x="533400" y="4038600"/>
            <a:ext cx="2438400" cy="11430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/>
          <a:p>
            <a:pPr marL="273050" indent="-273050" eaLnBrk="0" hangingPunct="0">
              <a:spcBef>
                <a:spcPts val="600"/>
              </a:spcBef>
              <a:buClr>
                <a:schemeClr val="accent2"/>
              </a:buClr>
              <a:buSzPct val="85000"/>
              <a:buFont typeface="Wingdings 2" pitchFamily="18" charset="2"/>
              <a:buNone/>
              <a:defRPr/>
            </a:pPr>
            <a:r>
              <a:rPr lang="ja-JP" altLang="en-US" sz="5400">
                <a:solidFill>
                  <a:schemeClr val="bg1"/>
                </a:solidFill>
                <a:latin typeface="+mn-lt"/>
              </a:rPr>
              <a:t>ケア</a:t>
            </a:r>
            <a:endParaRPr lang="en-US" sz="54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7D82815B-7FF3-6F42-9EC8-74ED449149A4}"/>
              </a:ext>
            </a:extLst>
          </p:cNvPr>
          <p:cNvSpPr txBox="1">
            <a:spLocks/>
          </p:cNvSpPr>
          <p:nvPr/>
        </p:nvSpPr>
        <p:spPr>
          <a:xfrm>
            <a:off x="3581400" y="609600"/>
            <a:ext cx="1828800" cy="1219200"/>
          </a:xfrm>
          <a:prstGeom prst="rect">
            <a:avLst/>
          </a:prstGeom>
          <a:solidFill>
            <a:schemeClr val="tx1"/>
          </a:solidFill>
          <a:ln w="6350" cap="rnd">
            <a:noFill/>
          </a:ln>
        </p:spPr>
        <p:txBody>
          <a:bodyPr anchor="b">
            <a:normAutofit/>
          </a:bodyPr>
          <a:lstStyle/>
          <a:p>
            <a:pPr eaLnBrk="0" hangingPunct="0">
              <a:defRPr/>
            </a:pPr>
            <a:r>
              <a:rPr lang="en-US" sz="5400" spc="-100" dirty="0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chemeClr val="bg1"/>
                </a:solidFill>
                <a:effectLst>
                  <a:innerShdw blurRad="50800" dist="25400" dir="13500000">
                    <a:prstClr val="black">
                      <a:alpha val="70000"/>
                    </a:prstClr>
                  </a:innerShdw>
                </a:effectLst>
                <a:latin typeface="+mj-lt"/>
                <a:ea typeface="+mj-ea"/>
                <a:cs typeface="+mj-cs"/>
              </a:rPr>
              <a:t>ea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35A51DEB-9BBA-C347-A0C0-E3276DEACA83}"/>
              </a:ext>
            </a:extLst>
          </p:cNvPr>
          <p:cNvSpPr txBox="1">
            <a:spLocks/>
          </p:cNvSpPr>
          <p:nvPr/>
        </p:nvSpPr>
        <p:spPr>
          <a:xfrm>
            <a:off x="3581400" y="2362200"/>
            <a:ext cx="1905000" cy="1219200"/>
          </a:xfrm>
          <a:prstGeom prst="rect">
            <a:avLst/>
          </a:prstGeom>
          <a:solidFill>
            <a:schemeClr val="tx1"/>
          </a:solidFill>
          <a:ln w="6350" cap="rnd">
            <a:noFill/>
          </a:ln>
        </p:spPr>
        <p:txBody>
          <a:bodyPr anchor="b">
            <a:normAutofit/>
          </a:bodyPr>
          <a:lstStyle/>
          <a:p>
            <a:pPr eaLnBrk="0" hangingPunct="0">
              <a:defRPr/>
            </a:pPr>
            <a:r>
              <a:rPr lang="en-US" altLang="ja-JP" sz="5400" spc="-100" dirty="0" err="1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chemeClr val="bg1"/>
                </a:solidFill>
                <a:effectLst>
                  <a:innerShdw blurRad="50800" dist="25400" dir="13500000">
                    <a:prstClr val="black">
                      <a:alpha val="70000"/>
                    </a:prstClr>
                  </a:innerShdw>
                </a:effectLst>
                <a:latin typeface="+mj-lt"/>
                <a:ea typeface="+mj-ea"/>
                <a:cs typeface="+mj-cs"/>
              </a:rPr>
              <a:t>keisu</a:t>
            </a:r>
            <a:endParaRPr lang="en-US" sz="5400" spc="-100" dirty="0">
              <a:ln w="3200">
                <a:solidFill>
                  <a:schemeClr val="bg2">
                    <a:shade val="75000"/>
                    <a:alpha val="25000"/>
                  </a:schemeClr>
                </a:solidFill>
                <a:prstDash val="solid"/>
                <a:round/>
              </a:ln>
              <a:solidFill>
                <a:schemeClr val="bg1"/>
              </a:solidFill>
              <a:effectLst>
                <a:innerShdw blurRad="50800" dist="25400" dir="13500000">
                  <a:prstClr val="black">
                    <a:alpha val="70000"/>
                  </a:prstClr>
                </a:inn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B0A81999-F85E-8A47-A845-CF46DE2270AC}"/>
              </a:ext>
            </a:extLst>
          </p:cNvPr>
          <p:cNvSpPr txBox="1">
            <a:spLocks/>
          </p:cNvSpPr>
          <p:nvPr/>
        </p:nvSpPr>
        <p:spPr>
          <a:xfrm>
            <a:off x="3581400" y="3962400"/>
            <a:ext cx="1905000" cy="1219200"/>
          </a:xfrm>
          <a:prstGeom prst="rect">
            <a:avLst/>
          </a:prstGeom>
          <a:solidFill>
            <a:schemeClr val="tx1"/>
          </a:solidFill>
          <a:ln w="6350" cap="rnd">
            <a:noFill/>
          </a:ln>
        </p:spPr>
        <p:txBody>
          <a:bodyPr anchor="b">
            <a:normAutofit/>
          </a:bodyPr>
          <a:lstStyle/>
          <a:p>
            <a:pPr eaLnBrk="0" hangingPunct="0">
              <a:defRPr/>
            </a:pPr>
            <a:r>
              <a:rPr lang="en-US" altLang="ja-JP" sz="5400" spc="-100" dirty="0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chemeClr val="bg1"/>
                </a:solidFill>
                <a:effectLst>
                  <a:innerShdw blurRad="50800" dist="25400" dir="13500000">
                    <a:prstClr val="black">
                      <a:alpha val="70000"/>
                    </a:prstClr>
                  </a:innerShdw>
                </a:effectLst>
                <a:latin typeface="+mj-lt"/>
                <a:ea typeface="+mj-ea"/>
                <a:cs typeface="+mj-cs"/>
              </a:rPr>
              <a:t>kea</a:t>
            </a:r>
            <a:endParaRPr lang="en-US" sz="5400" spc="-100" dirty="0">
              <a:ln w="3200">
                <a:solidFill>
                  <a:schemeClr val="bg2">
                    <a:shade val="75000"/>
                    <a:alpha val="25000"/>
                  </a:schemeClr>
                </a:solidFill>
                <a:prstDash val="solid"/>
                <a:round/>
              </a:ln>
              <a:solidFill>
                <a:schemeClr val="bg1"/>
              </a:solidFill>
              <a:effectLst>
                <a:innerShdw blurRad="50800" dist="25400" dir="13500000">
                  <a:prstClr val="black">
                    <a:alpha val="70000"/>
                  </a:prstClr>
                </a:inn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965C9D0C-1253-644A-BEB1-83BB73ED9836}"/>
              </a:ext>
            </a:extLst>
          </p:cNvPr>
          <p:cNvSpPr txBox="1">
            <a:spLocks/>
          </p:cNvSpPr>
          <p:nvPr/>
        </p:nvSpPr>
        <p:spPr>
          <a:xfrm>
            <a:off x="6096000" y="609600"/>
            <a:ext cx="1905000" cy="1219200"/>
          </a:xfrm>
          <a:prstGeom prst="rect">
            <a:avLst/>
          </a:prstGeom>
          <a:solidFill>
            <a:schemeClr val="tx1"/>
          </a:solidFill>
          <a:ln w="6350" cap="rnd">
            <a:noFill/>
          </a:ln>
        </p:spPr>
        <p:txBody>
          <a:bodyPr anchor="b">
            <a:normAutofit/>
          </a:bodyPr>
          <a:lstStyle/>
          <a:p>
            <a:pPr eaLnBrk="0" hangingPunct="0">
              <a:defRPr/>
            </a:pPr>
            <a:r>
              <a:rPr lang="en-US" altLang="ja-JP" sz="5400" spc="-100" dirty="0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chemeClr val="bg1"/>
                </a:solidFill>
                <a:effectLst>
                  <a:innerShdw blurRad="50800" dist="25400" dir="13500000">
                    <a:prstClr val="black">
                      <a:alpha val="70000"/>
                    </a:prstClr>
                  </a:innerShdw>
                </a:effectLst>
                <a:latin typeface="+mj-lt"/>
                <a:ea typeface="+mj-ea"/>
                <a:cs typeface="+mj-cs"/>
              </a:rPr>
              <a:t>air</a:t>
            </a:r>
            <a:endParaRPr lang="en-US" sz="5400" spc="-100" dirty="0">
              <a:ln w="3200">
                <a:solidFill>
                  <a:schemeClr val="bg2">
                    <a:shade val="75000"/>
                    <a:alpha val="25000"/>
                  </a:schemeClr>
                </a:solidFill>
                <a:prstDash val="solid"/>
                <a:round/>
              </a:ln>
              <a:solidFill>
                <a:schemeClr val="bg1"/>
              </a:solidFill>
              <a:effectLst>
                <a:innerShdw blurRad="50800" dist="25400" dir="13500000">
                  <a:prstClr val="black">
                    <a:alpha val="70000"/>
                  </a:prstClr>
                </a:inn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5512883E-92B3-F546-A230-FED97E221C74}"/>
              </a:ext>
            </a:extLst>
          </p:cNvPr>
          <p:cNvSpPr txBox="1">
            <a:spLocks/>
          </p:cNvSpPr>
          <p:nvPr/>
        </p:nvSpPr>
        <p:spPr>
          <a:xfrm>
            <a:off x="6019800" y="2362200"/>
            <a:ext cx="1905000" cy="1219200"/>
          </a:xfrm>
          <a:prstGeom prst="rect">
            <a:avLst/>
          </a:prstGeom>
          <a:solidFill>
            <a:schemeClr val="tx1"/>
          </a:solidFill>
          <a:ln w="6350" cap="rnd">
            <a:noFill/>
          </a:ln>
        </p:spPr>
        <p:txBody>
          <a:bodyPr anchor="b">
            <a:normAutofit/>
          </a:bodyPr>
          <a:lstStyle/>
          <a:p>
            <a:pPr eaLnBrk="0" hangingPunct="0">
              <a:defRPr/>
            </a:pPr>
            <a:r>
              <a:rPr lang="en-US" altLang="ja-JP" sz="5400" spc="-100" dirty="0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chemeClr val="bg1"/>
                </a:solidFill>
                <a:effectLst>
                  <a:innerShdw blurRad="50800" dist="25400" dir="13500000">
                    <a:prstClr val="black">
                      <a:alpha val="70000"/>
                    </a:prstClr>
                  </a:innerShdw>
                </a:effectLst>
                <a:latin typeface="+mj-lt"/>
                <a:ea typeface="+mj-ea"/>
                <a:cs typeface="+mj-cs"/>
              </a:rPr>
              <a:t>case</a:t>
            </a:r>
            <a:endParaRPr lang="en-US" sz="5400" spc="-100" dirty="0">
              <a:ln w="3200">
                <a:solidFill>
                  <a:schemeClr val="bg2">
                    <a:shade val="75000"/>
                    <a:alpha val="25000"/>
                  </a:schemeClr>
                </a:solidFill>
                <a:prstDash val="solid"/>
                <a:round/>
              </a:ln>
              <a:solidFill>
                <a:schemeClr val="bg1"/>
              </a:solidFill>
              <a:effectLst>
                <a:innerShdw blurRad="50800" dist="25400" dir="13500000">
                  <a:prstClr val="black">
                    <a:alpha val="70000"/>
                  </a:prstClr>
                </a:inn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646B66E7-3B06-1247-96A3-627CE28036D9}"/>
              </a:ext>
            </a:extLst>
          </p:cNvPr>
          <p:cNvSpPr txBox="1">
            <a:spLocks/>
          </p:cNvSpPr>
          <p:nvPr/>
        </p:nvSpPr>
        <p:spPr>
          <a:xfrm>
            <a:off x="6019800" y="3962400"/>
            <a:ext cx="1905000" cy="1219200"/>
          </a:xfrm>
          <a:prstGeom prst="rect">
            <a:avLst/>
          </a:prstGeom>
          <a:solidFill>
            <a:schemeClr val="tx1"/>
          </a:solidFill>
          <a:ln w="6350" cap="rnd">
            <a:noFill/>
          </a:ln>
        </p:spPr>
        <p:txBody>
          <a:bodyPr anchor="b">
            <a:normAutofit/>
          </a:bodyPr>
          <a:lstStyle/>
          <a:p>
            <a:pPr eaLnBrk="0" hangingPunct="0">
              <a:defRPr/>
            </a:pPr>
            <a:r>
              <a:rPr lang="en-US" altLang="ja-JP" sz="5400" spc="-100" dirty="0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chemeClr val="bg1"/>
                </a:solidFill>
                <a:effectLst>
                  <a:innerShdw blurRad="50800" dist="25400" dir="13500000">
                    <a:prstClr val="black">
                      <a:alpha val="70000"/>
                    </a:prstClr>
                  </a:innerShdw>
                </a:effectLst>
                <a:latin typeface="+mj-lt"/>
                <a:ea typeface="+mj-ea"/>
                <a:cs typeface="+mj-cs"/>
              </a:rPr>
              <a:t>care</a:t>
            </a:r>
            <a:endParaRPr lang="en-US" sz="5400" spc="-100" dirty="0">
              <a:ln w="3200">
                <a:solidFill>
                  <a:schemeClr val="bg2">
                    <a:shade val="75000"/>
                    <a:alpha val="25000"/>
                  </a:schemeClr>
                </a:solidFill>
                <a:prstDash val="solid"/>
                <a:round/>
              </a:ln>
              <a:solidFill>
                <a:schemeClr val="bg1"/>
              </a:solidFill>
              <a:effectLst>
                <a:innerShdw blurRad="50800" dist="25400" dir="13500000">
                  <a:prstClr val="black">
                    <a:alpha val="70000"/>
                  </a:prstClr>
                </a:innerShdw>
              </a:effectLst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  <p:bldP spid="5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7087FBA-66C4-DE43-B241-29DB5605D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609600"/>
            <a:ext cx="2743200" cy="1143000"/>
          </a:xfrm>
          <a:solidFill>
            <a:schemeClr val="accent4">
              <a:lumMod val="60000"/>
              <a:lumOff val="4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ja-JP" altLang="en-US" sz="7200"/>
              <a:t>ミシン</a:t>
            </a:r>
            <a:endParaRPr lang="en-US" sz="7200" dirty="0"/>
          </a:p>
        </p:txBody>
      </p:sp>
      <p:pic>
        <p:nvPicPr>
          <p:cNvPr id="11275" name="Picture 11">
            <a:extLst>
              <a:ext uri="{FF2B5EF4-FFF2-40B4-BE49-F238E27FC236}">
                <a16:creationId xmlns:a16="http://schemas.microsoft.com/office/drawing/2014/main" id="{788EC9FE-2320-6947-B76B-F818D6BBD4E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638800" y="381000"/>
            <a:ext cx="3230563" cy="3306763"/>
          </a:xfrm>
          <a:noFill/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2A8B97F-E6EB-AC45-880F-20DFEFEF9CF8}"/>
              </a:ext>
            </a:extLst>
          </p:cNvPr>
          <p:cNvSpPr txBox="1">
            <a:spLocks/>
          </p:cNvSpPr>
          <p:nvPr/>
        </p:nvSpPr>
        <p:spPr bwMode="auto">
          <a:xfrm>
            <a:off x="152400" y="2209800"/>
            <a:ext cx="3048000" cy="1143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ja-JP" altLang="en-US" sz="7200">
                <a:solidFill>
                  <a:srgbClr val="0070C0"/>
                </a:solidFill>
                <a:latin typeface="Franklin Gothic Medium" pitchFamily="34" charset="0"/>
                <a:ea typeface="HGSoeiKakugothicUB" pitchFamily="49" charset="-128"/>
              </a:rPr>
              <a:t>クラス</a:t>
            </a:r>
            <a:endParaRPr lang="en-US" sz="7200">
              <a:solidFill>
                <a:srgbClr val="0070C0"/>
              </a:solidFill>
              <a:latin typeface="Franklin Gothic Medium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18EFCBA-CB4D-2648-B3EF-553EA9EF11D6}"/>
              </a:ext>
            </a:extLst>
          </p:cNvPr>
          <p:cNvSpPr txBox="1">
            <a:spLocks/>
          </p:cNvSpPr>
          <p:nvPr/>
        </p:nvSpPr>
        <p:spPr bwMode="auto">
          <a:xfrm>
            <a:off x="228600" y="3886200"/>
            <a:ext cx="4038600" cy="1143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ja-JP" altLang="en-US" sz="7200">
                <a:solidFill>
                  <a:srgbClr val="0070C0"/>
                </a:solidFill>
                <a:latin typeface="Franklin Gothic Medium" pitchFamily="34" charset="0"/>
                <a:ea typeface="HGSoeiKakugothicUB" pitchFamily="49" charset="-128"/>
              </a:rPr>
              <a:t>テキスト</a:t>
            </a:r>
            <a:endParaRPr lang="en-US" sz="7200">
              <a:solidFill>
                <a:srgbClr val="0070C0"/>
              </a:solidFill>
              <a:latin typeface="Franklin Gothic Medium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37C6E3F-FFB6-A943-B3BF-6AE9D8605DBC}"/>
              </a:ext>
            </a:extLst>
          </p:cNvPr>
          <p:cNvSpPr txBox="1">
            <a:spLocks/>
          </p:cNvSpPr>
          <p:nvPr/>
        </p:nvSpPr>
        <p:spPr bwMode="auto">
          <a:xfrm>
            <a:off x="3124200" y="609600"/>
            <a:ext cx="2438400" cy="11430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en-US" sz="6000" dirty="0" err="1">
                <a:latin typeface="+mj-lt"/>
                <a:ea typeface="+mj-ea"/>
                <a:cs typeface="+mj-cs"/>
              </a:rPr>
              <a:t>mishin</a:t>
            </a:r>
            <a:endParaRPr lang="en-US" sz="6000" dirty="0">
              <a:latin typeface="+mj-lt"/>
              <a:ea typeface="+mj-ea"/>
              <a:cs typeface="+mj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E198BEB-AC97-0E40-BE37-1DF979C8D97B}"/>
              </a:ext>
            </a:extLst>
          </p:cNvPr>
          <p:cNvSpPr txBox="1">
            <a:spLocks/>
          </p:cNvSpPr>
          <p:nvPr/>
        </p:nvSpPr>
        <p:spPr bwMode="auto">
          <a:xfrm>
            <a:off x="1676400" y="5181600"/>
            <a:ext cx="2971800" cy="11430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en-US" altLang="ja-JP" sz="6000" dirty="0" err="1">
                <a:latin typeface="+mj-lt"/>
                <a:ea typeface="+mj-ea"/>
                <a:cs typeface="+mj-cs"/>
              </a:rPr>
              <a:t>tekisuto</a:t>
            </a:r>
            <a:endParaRPr lang="en-US" sz="6000" dirty="0">
              <a:latin typeface="+mj-lt"/>
              <a:ea typeface="+mj-ea"/>
              <a:cs typeface="+mj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07C68FD-D08D-3249-9469-5B7E7C7BC82B}"/>
              </a:ext>
            </a:extLst>
          </p:cNvPr>
          <p:cNvSpPr txBox="1">
            <a:spLocks/>
          </p:cNvSpPr>
          <p:nvPr/>
        </p:nvSpPr>
        <p:spPr bwMode="auto">
          <a:xfrm>
            <a:off x="3276600" y="2209800"/>
            <a:ext cx="2209800" cy="11430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en-US" sz="5400" dirty="0" err="1">
                <a:latin typeface="+mj-lt"/>
                <a:ea typeface="+mj-ea"/>
                <a:cs typeface="+mj-cs"/>
              </a:rPr>
              <a:t>kurasu</a:t>
            </a:r>
            <a:endParaRPr lang="en-US" sz="5400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3FD7D3A-DE14-6244-93BB-E9984B80901B}"/>
              </a:ext>
            </a:extLst>
          </p:cNvPr>
          <p:cNvSpPr txBox="1">
            <a:spLocks/>
          </p:cNvSpPr>
          <p:nvPr/>
        </p:nvSpPr>
        <p:spPr bwMode="auto">
          <a:xfrm>
            <a:off x="2133600" y="5410200"/>
            <a:ext cx="2438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endParaRPr lang="en-US" sz="6000" dirty="0">
              <a:latin typeface="+mj-lt"/>
              <a:ea typeface="+mj-ea"/>
              <a:cs typeface="+mj-cs"/>
            </a:endParaRPr>
          </a:p>
        </p:txBody>
      </p:sp>
      <p:pic>
        <p:nvPicPr>
          <p:cNvPr id="11276" name="Picture 12">
            <a:extLst>
              <a:ext uri="{FF2B5EF4-FFF2-40B4-BE49-F238E27FC236}">
                <a16:creationId xmlns:a16="http://schemas.microsoft.com/office/drawing/2014/main" id="{B54669A1-D619-B84A-983B-B65290F6CB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3810000"/>
            <a:ext cx="2705100" cy="281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9E9FEDA-ECF7-CA4A-B7E3-D1CF9AF87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9600"/>
            <a:ext cx="2743200" cy="1143000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ja-JP" altLang="en-US" sz="7200">
                <a:solidFill>
                  <a:srgbClr val="C00000"/>
                </a:solidFill>
              </a:rPr>
              <a:t>タオル</a:t>
            </a:r>
            <a:endParaRPr lang="en-US" sz="7200" dirty="0">
              <a:solidFill>
                <a:srgbClr val="C00000"/>
              </a:solidFill>
            </a:endParaRPr>
          </a:p>
        </p:txBody>
      </p:sp>
      <p:pic>
        <p:nvPicPr>
          <p:cNvPr id="12299" name="Picture 11">
            <a:extLst>
              <a:ext uri="{FF2B5EF4-FFF2-40B4-BE49-F238E27FC236}">
                <a16:creationId xmlns:a16="http://schemas.microsoft.com/office/drawing/2014/main" id="{52C45F15-1385-DC40-AAF4-25A461B2345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562600" y="152400"/>
            <a:ext cx="3352800" cy="3048000"/>
          </a:xfrm>
          <a:noFill/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BA35B60-8AB5-8D43-8250-4E08B6561EB1}"/>
              </a:ext>
            </a:extLst>
          </p:cNvPr>
          <p:cNvSpPr txBox="1">
            <a:spLocks/>
          </p:cNvSpPr>
          <p:nvPr/>
        </p:nvSpPr>
        <p:spPr bwMode="auto">
          <a:xfrm>
            <a:off x="228600" y="2209800"/>
            <a:ext cx="4114800" cy="1143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ja-JP" altLang="en-US" sz="7200">
                <a:solidFill>
                  <a:srgbClr val="C00000"/>
                </a:solidFill>
                <a:latin typeface="Franklin Gothic Medium" panose="020B0603020102020204" pitchFamily="34" charset="0"/>
                <a:ea typeface="HGSoeiKakugothicUB" panose="020B0909000000000000" pitchFamily="49" charset="-128"/>
              </a:rPr>
              <a:t>カラオケ</a:t>
            </a:r>
            <a:endParaRPr lang="en-US" altLang="en-US" sz="7200">
              <a:solidFill>
                <a:srgbClr val="C000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0B6280C-DA3B-ED41-BCE8-FCED90AD89AF}"/>
              </a:ext>
            </a:extLst>
          </p:cNvPr>
          <p:cNvSpPr txBox="1">
            <a:spLocks/>
          </p:cNvSpPr>
          <p:nvPr/>
        </p:nvSpPr>
        <p:spPr bwMode="auto">
          <a:xfrm>
            <a:off x="304800" y="4495800"/>
            <a:ext cx="3505200" cy="1143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ja-JP" altLang="en-US" sz="7200">
                <a:solidFill>
                  <a:srgbClr val="C00000"/>
                </a:solidFill>
                <a:latin typeface="Franklin Gothic Medium" panose="020B0603020102020204" pitchFamily="34" charset="0"/>
                <a:ea typeface="HGSoeiKakugothicUB" panose="020B0909000000000000" pitchFamily="49" charset="-128"/>
              </a:rPr>
              <a:t>センチ</a:t>
            </a:r>
            <a:endParaRPr lang="en-US" altLang="en-US" sz="7200">
              <a:solidFill>
                <a:srgbClr val="C000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60A3280-E6C4-EA4E-8727-BF2D9A0C9BF9}"/>
              </a:ext>
            </a:extLst>
          </p:cNvPr>
          <p:cNvSpPr txBox="1">
            <a:spLocks/>
          </p:cNvSpPr>
          <p:nvPr/>
        </p:nvSpPr>
        <p:spPr bwMode="auto">
          <a:xfrm>
            <a:off x="3276600" y="609600"/>
            <a:ext cx="2362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en-US" sz="6000" dirty="0" err="1">
                <a:latin typeface="+mj-lt"/>
                <a:ea typeface="+mj-ea"/>
                <a:cs typeface="+mj-cs"/>
              </a:rPr>
              <a:t>Taoru</a:t>
            </a:r>
            <a:endParaRPr lang="en-US" sz="6000" dirty="0">
              <a:latin typeface="+mj-lt"/>
              <a:ea typeface="+mj-ea"/>
              <a:cs typeface="+mj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9DC6330-EB84-5643-BFD7-B3142420070C}"/>
              </a:ext>
            </a:extLst>
          </p:cNvPr>
          <p:cNvSpPr txBox="1">
            <a:spLocks/>
          </p:cNvSpPr>
          <p:nvPr/>
        </p:nvSpPr>
        <p:spPr bwMode="auto">
          <a:xfrm>
            <a:off x="1295400" y="5715000"/>
            <a:ext cx="24384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en-US" sz="6000" dirty="0" err="1">
                <a:latin typeface="+mj-lt"/>
                <a:ea typeface="+mj-ea"/>
                <a:cs typeface="+mj-cs"/>
              </a:rPr>
              <a:t>senchi</a:t>
            </a:r>
            <a:endParaRPr lang="en-US" sz="6000" dirty="0">
              <a:latin typeface="+mj-lt"/>
              <a:ea typeface="+mj-ea"/>
              <a:cs typeface="+mj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C435EBD-52EC-894C-8946-A17734FD35EB}"/>
              </a:ext>
            </a:extLst>
          </p:cNvPr>
          <p:cNvSpPr txBox="1">
            <a:spLocks/>
          </p:cNvSpPr>
          <p:nvPr/>
        </p:nvSpPr>
        <p:spPr bwMode="auto">
          <a:xfrm>
            <a:off x="685800" y="3429000"/>
            <a:ext cx="29718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en-US" sz="6000" dirty="0">
                <a:latin typeface="+mj-lt"/>
                <a:ea typeface="+mj-ea"/>
                <a:cs typeface="+mj-cs"/>
              </a:rPr>
              <a:t>karaoke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C39AEC54-C1E3-A240-AA9E-4FE19F6EB9FB}"/>
              </a:ext>
            </a:extLst>
          </p:cNvPr>
          <p:cNvSpPr txBox="1">
            <a:spLocks/>
          </p:cNvSpPr>
          <p:nvPr/>
        </p:nvSpPr>
        <p:spPr bwMode="auto">
          <a:xfrm>
            <a:off x="1905000" y="5410200"/>
            <a:ext cx="2438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endParaRPr lang="en-US" sz="6000" dirty="0">
              <a:latin typeface="+mj-lt"/>
              <a:ea typeface="+mj-ea"/>
              <a:cs typeface="+mj-cs"/>
            </a:endParaRPr>
          </a:p>
        </p:txBody>
      </p:sp>
      <p:pic>
        <p:nvPicPr>
          <p:cNvPr id="12300" name="Picture 12">
            <a:extLst>
              <a:ext uri="{FF2B5EF4-FFF2-40B4-BE49-F238E27FC236}">
                <a16:creationId xmlns:a16="http://schemas.microsoft.com/office/drawing/2014/main" id="{0E08A50B-8B15-1A40-8669-8D02B72070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3352800"/>
            <a:ext cx="436245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500"/>
                                        <p:tgtEl>
                                          <p:spTgt spid="12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4" dur="500"/>
                                        <p:tgtEl>
                                          <p:spTgt spid="12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  <p:bldP spid="9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64FA036-89B5-E147-8FAE-801AF728D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04800"/>
            <a:ext cx="4191000" cy="1143000"/>
          </a:xfrm>
          <a:solidFill>
            <a:schemeClr val="bg1"/>
          </a:solidFill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ja-JP" altLang="en-US" sz="7200">
                <a:solidFill>
                  <a:srgbClr val="0070C0"/>
                </a:solidFill>
              </a:rPr>
              <a:t>アメリカ</a:t>
            </a:r>
            <a:endParaRPr lang="en-US" sz="7200" dirty="0">
              <a:solidFill>
                <a:srgbClr val="0070C0"/>
              </a:solidFill>
            </a:endParaRPr>
          </a:p>
        </p:txBody>
      </p:sp>
      <p:pic>
        <p:nvPicPr>
          <p:cNvPr id="13323" name="Picture 11">
            <a:extLst>
              <a:ext uri="{FF2B5EF4-FFF2-40B4-BE49-F238E27FC236}">
                <a16:creationId xmlns:a16="http://schemas.microsoft.com/office/drawing/2014/main" id="{9DDDF6F4-11FE-E042-8735-D0C6621AB2A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181600" y="152400"/>
            <a:ext cx="3733800" cy="2587625"/>
          </a:xfrm>
          <a:noFill/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CDCC8A2-D631-9548-832F-280DE3FA88E9}"/>
              </a:ext>
            </a:extLst>
          </p:cNvPr>
          <p:cNvSpPr txBox="1">
            <a:spLocks/>
          </p:cNvSpPr>
          <p:nvPr/>
        </p:nvSpPr>
        <p:spPr bwMode="auto">
          <a:xfrm>
            <a:off x="457200" y="3048000"/>
            <a:ext cx="2590800" cy="1143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ja-JP" altLang="en-US" sz="7200">
                <a:solidFill>
                  <a:srgbClr val="0070C0"/>
                </a:solidFill>
                <a:latin typeface="Franklin Gothic Medium" panose="020B0603020102020204" pitchFamily="34" charset="0"/>
                <a:ea typeface="HGSoeiKakugothicUB" panose="020B0909000000000000" pitchFamily="49" charset="-128"/>
              </a:rPr>
              <a:t>タイ</a:t>
            </a:r>
            <a:endParaRPr lang="en-US" altLang="en-US" sz="7200">
              <a:solidFill>
                <a:srgbClr val="0070C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EDBFFC1-DFBB-7540-8A3F-BC0DE3D19F90}"/>
              </a:ext>
            </a:extLst>
          </p:cNvPr>
          <p:cNvSpPr txBox="1">
            <a:spLocks/>
          </p:cNvSpPr>
          <p:nvPr/>
        </p:nvSpPr>
        <p:spPr bwMode="auto">
          <a:xfrm>
            <a:off x="228600" y="4495800"/>
            <a:ext cx="2743200" cy="1143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ja-JP" altLang="en-US" sz="6600">
                <a:solidFill>
                  <a:srgbClr val="0070C0"/>
                </a:solidFill>
                <a:latin typeface="Franklin Gothic Medium" panose="020B0603020102020204" pitchFamily="34" charset="0"/>
                <a:ea typeface="HGSoeiKakugothicUB" panose="020B0909000000000000" pitchFamily="49" charset="-128"/>
              </a:rPr>
              <a:t>イラク</a:t>
            </a:r>
            <a:endParaRPr lang="en-US" altLang="en-US" sz="6600">
              <a:solidFill>
                <a:srgbClr val="0070C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8FC70C0-A1A9-1E47-BCE0-553A6865DA0C}"/>
              </a:ext>
            </a:extLst>
          </p:cNvPr>
          <p:cNvSpPr txBox="1">
            <a:spLocks/>
          </p:cNvSpPr>
          <p:nvPr/>
        </p:nvSpPr>
        <p:spPr bwMode="auto">
          <a:xfrm>
            <a:off x="1219200" y="1905000"/>
            <a:ext cx="35814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en-US" sz="6000" dirty="0" err="1">
                <a:latin typeface="+mj-lt"/>
                <a:ea typeface="+mj-ea"/>
                <a:cs typeface="+mj-cs"/>
              </a:rPr>
              <a:t>amerika</a:t>
            </a:r>
            <a:endParaRPr lang="en-US" sz="6000" dirty="0">
              <a:latin typeface="+mj-lt"/>
              <a:ea typeface="+mj-ea"/>
              <a:cs typeface="+mj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597FA17-37BB-EF46-A14E-4D6EE50AEBC5}"/>
              </a:ext>
            </a:extLst>
          </p:cNvPr>
          <p:cNvSpPr txBox="1">
            <a:spLocks/>
          </p:cNvSpPr>
          <p:nvPr/>
        </p:nvSpPr>
        <p:spPr bwMode="auto">
          <a:xfrm>
            <a:off x="3048000" y="4572000"/>
            <a:ext cx="19050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en-US" sz="6000" dirty="0" err="1">
                <a:latin typeface="+mj-lt"/>
                <a:ea typeface="+mj-ea"/>
                <a:cs typeface="+mj-cs"/>
              </a:rPr>
              <a:t>iraku</a:t>
            </a:r>
            <a:endParaRPr lang="en-US" sz="6000" dirty="0">
              <a:latin typeface="+mj-lt"/>
              <a:ea typeface="+mj-ea"/>
              <a:cs typeface="+mj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8691B18-1F1E-504B-903D-2C23400D44A7}"/>
              </a:ext>
            </a:extLst>
          </p:cNvPr>
          <p:cNvSpPr txBox="1">
            <a:spLocks/>
          </p:cNvSpPr>
          <p:nvPr/>
        </p:nvSpPr>
        <p:spPr bwMode="auto">
          <a:xfrm>
            <a:off x="3200400" y="3124200"/>
            <a:ext cx="1295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en-US" sz="6000" dirty="0">
                <a:latin typeface="+mj-lt"/>
                <a:ea typeface="+mj-ea"/>
                <a:cs typeface="+mj-cs"/>
              </a:rPr>
              <a:t>tai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E723634-58A8-F144-9885-884004F41A7B}"/>
              </a:ext>
            </a:extLst>
          </p:cNvPr>
          <p:cNvSpPr txBox="1">
            <a:spLocks/>
          </p:cNvSpPr>
          <p:nvPr/>
        </p:nvSpPr>
        <p:spPr bwMode="auto">
          <a:xfrm>
            <a:off x="1905000" y="5410200"/>
            <a:ext cx="2438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endParaRPr lang="en-US" sz="6000" dirty="0">
              <a:latin typeface="+mj-lt"/>
              <a:ea typeface="+mj-ea"/>
              <a:cs typeface="+mj-cs"/>
            </a:endParaRPr>
          </a:p>
        </p:txBody>
      </p:sp>
      <p:pic>
        <p:nvPicPr>
          <p:cNvPr id="13324" name="Picture 12">
            <a:extLst>
              <a:ext uri="{FF2B5EF4-FFF2-40B4-BE49-F238E27FC236}">
                <a16:creationId xmlns:a16="http://schemas.microsoft.com/office/drawing/2014/main" id="{DBEB0A72-6637-1748-9F0D-2371EC970A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2895600"/>
            <a:ext cx="3581400" cy="340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25" name="Picture 13">
            <a:extLst>
              <a:ext uri="{FF2B5EF4-FFF2-40B4-BE49-F238E27FC236}">
                <a16:creationId xmlns:a16="http://schemas.microsoft.com/office/drawing/2014/main" id="{275289E3-DA64-614F-AED2-B71B1B52EA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2895600"/>
            <a:ext cx="3886200" cy="335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3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3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13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33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3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  <p:bldP spid="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D742140-B9A9-A042-AC91-EE6C7D824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609600"/>
            <a:ext cx="2743200" cy="1143000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ja-JP" altLang="en-US" sz="7200"/>
              <a:t>イラン</a:t>
            </a:r>
            <a:endParaRPr lang="en-US" sz="7200" dirty="0"/>
          </a:p>
        </p:txBody>
      </p:sp>
      <p:pic>
        <p:nvPicPr>
          <p:cNvPr id="14347" name="Picture 11">
            <a:extLst>
              <a:ext uri="{FF2B5EF4-FFF2-40B4-BE49-F238E27FC236}">
                <a16:creationId xmlns:a16="http://schemas.microsoft.com/office/drawing/2014/main" id="{787E1284-54A5-084C-BDB3-75C5E9653B2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638800" y="304800"/>
            <a:ext cx="3352800" cy="2514600"/>
          </a:xfrm>
          <a:noFill/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E5BB4D5-756B-E94F-A628-2684C7203E9A}"/>
              </a:ext>
            </a:extLst>
          </p:cNvPr>
          <p:cNvSpPr txBox="1">
            <a:spLocks/>
          </p:cNvSpPr>
          <p:nvPr/>
        </p:nvSpPr>
        <p:spPr bwMode="auto">
          <a:xfrm>
            <a:off x="152400" y="2438400"/>
            <a:ext cx="2971800" cy="1143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ja-JP" altLang="en-US" sz="7200">
                <a:latin typeface="Franklin Gothic Medium" panose="020B0603020102020204" pitchFamily="34" charset="0"/>
                <a:ea typeface="HGSoeiKakugothicUB" panose="020B0909000000000000" pitchFamily="49" charset="-128"/>
              </a:rPr>
              <a:t>ケニア</a:t>
            </a:r>
            <a:endParaRPr lang="en-US" altLang="en-US" sz="7200">
              <a:latin typeface="Franklin Gothic Medium" panose="020B06030201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A9EB2BD-64A4-D949-8E2E-EAB1DD84D809}"/>
              </a:ext>
            </a:extLst>
          </p:cNvPr>
          <p:cNvSpPr txBox="1">
            <a:spLocks/>
          </p:cNvSpPr>
          <p:nvPr/>
        </p:nvSpPr>
        <p:spPr bwMode="auto">
          <a:xfrm>
            <a:off x="228600" y="3886200"/>
            <a:ext cx="4572000" cy="1143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ja-JP" altLang="en-US" sz="7200">
                <a:latin typeface="Franklin Gothic Medium" panose="020B0603020102020204" pitchFamily="34" charset="0"/>
                <a:ea typeface="HGSoeiKakugothicUB" panose="020B0909000000000000" pitchFamily="49" charset="-128"/>
              </a:rPr>
              <a:t>メキシコ</a:t>
            </a:r>
            <a:endParaRPr lang="en-US" altLang="en-US" sz="7200">
              <a:latin typeface="Franklin Gothic Medium" panose="020B06030201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0A16B27-B579-8A41-9CBA-7659EF1B807C}"/>
              </a:ext>
            </a:extLst>
          </p:cNvPr>
          <p:cNvSpPr txBox="1">
            <a:spLocks/>
          </p:cNvSpPr>
          <p:nvPr/>
        </p:nvSpPr>
        <p:spPr bwMode="auto">
          <a:xfrm>
            <a:off x="3200400" y="685800"/>
            <a:ext cx="1981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en-US" sz="6000" dirty="0" err="1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iran</a:t>
            </a:r>
            <a:endParaRPr lang="en-US" sz="6000" dirty="0">
              <a:solidFill>
                <a:schemeClr val="accent5">
                  <a:lumMod val="7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15337-BD10-134C-ADBB-3CA54F170600}"/>
              </a:ext>
            </a:extLst>
          </p:cNvPr>
          <p:cNvSpPr txBox="1">
            <a:spLocks/>
          </p:cNvSpPr>
          <p:nvPr/>
        </p:nvSpPr>
        <p:spPr bwMode="auto">
          <a:xfrm>
            <a:off x="381000" y="5181600"/>
            <a:ext cx="396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en-US" sz="6000" dirty="0" err="1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mekishiko</a:t>
            </a:r>
            <a:endParaRPr lang="en-US" sz="6000" dirty="0">
              <a:solidFill>
                <a:schemeClr val="accent6">
                  <a:lumMod val="7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F139-B1C0-6045-AA3B-A7358A1214EF}"/>
              </a:ext>
            </a:extLst>
          </p:cNvPr>
          <p:cNvSpPr txBox="1">
            <a:spLocks/>
          </p:cNvSpPr>
          <p:nvPr/>
        </p:nvSpPr>
        <p:spPr bwMode="auto">
          <a:xfrm>
            <a:off x="3200400" y="2362200"/>
            <a:ext cx="2133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r>
              <a:rPr lang="en-US" sz="6000" dirty="0" err="1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kenia</a:t>
            </a:r>
            <a:endParaRPr lang="en-US" sz="6000" dirty="0">
              <a:solidFill>
                <a:schemeClr val="accent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0270E71-59C9-A942-94A7-19B92DF51E5D}"/>
              </a:ext>
            </a:extLst>
          </p:cNvPr>
          <p:cNvSpPr txBox="1">
            <a:spLocks/>
          </p:cNvSpPr>
          <p:nvPr/>
        </p:nvSpPr>
        <p:spPr bwMode="auto">
          <a:xfrm>
            <a:off x="2743200" y="5181600"/>
            <a:ext cx="2438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>
              <a:defRPr/>
            </a:pPr>
            <a:endParaRPr lang="en-US" sz="6000" dirty="0">
              <a:latin typeface="+mj-lt"/>
              <a:ea typeface="+mj-ea"/>
              <a:cs typeface="+mj-cs"/>
            </a:endParaRPr>
          </a:p>
        </p:txBody>
      </p:sp>
      <p:pic>
        <p:nvPicPr>
          <p:cNvPr id="14348" name="Picture 12">
            <a:extLst>
              <a:ext uri="{FF2B5EF4-FFF2-40B4-BE49-F238E27FC236}">
                <a16:creationId xmlns:a16="http://schemas.microsoft.com/office/drawing/2014/main" id="{91E448F0-2729-9D48-B256-371F1B5B2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3048000"/>
            <a:ext cx="3448050" cy="317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3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3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3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D035CD-C2F3-4327-B44E-02E581B5F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2362200" cy="1219200"/>
          </a:xfrm>
          <a:solidFill>
            <a:schemeClr val="tx1"/>
          </a:solidFill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ja-JP" altLang="en-US" sz="5400" dirty="0">
                <a:solidFill>
                  <a:schemeClr val="bg1"/>
                </a:solidFill>
              </a:rPr>
              <a:t>アイス</a:t>
            </a:r>
            <a:endParaRPr lang="en-US" altLang="en-US" sz="5400" dirty="0">
              <a:solidFill>
                <a:schemeClr val="bg1"/>
              </a:solidFill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2632FDDE-BA8D-4A22-9EB8-F10125C6EEC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2362200"/>
            <a:ext cx="2514600" cy="1143000"/>
          </a:xfrm>
          <a:solidFill>
            <a:schemeClr val="tx1"/>
          </a:solidFill>
        </p:spPr>
        <p:txBody>
          <a:bodyPr/>
          <a:lstStyle/>
          <a:p>
            <a:pPr algn="ctr" eaLnBrk="1" hangingPunct="1">
              <a:buFont typeface="Wingdings 2" panose="05020102010507070707" pitchFamily="18" charset="2"/>
              <a:buNone/>
            </a:pPr>
            <a:r>
              <a:rPr lang="ja-JP" altLang="en-US" sz="5400">
                <a:solidFill>
                  <a:schemeClr val="bg1"/>
                </a:solidFill>
                <a:cs typeface="Meiryo" panose="020B0604030504040204" pitchFamily="34" charset="-128"/>
              </a:rPr>
              <a:t>キス</a:t>
            </a:r>
            <a:endParaRPr lang="en-US" altLang="en-US" sz="5400">
              <a:solidFill>
                <a:schemeClr val="bg1"/>
              </a:solidFill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2D118616-05D2-4A2F-8E38-23626145828C}"/>
              </a:ext>
            </a:extLst>
          </p:cNvPr>
          <p:cNvSpPr txBox="1">
            <a:spLocks/>
          </p:cNvSpPr>
          <p:nvPr/>
        </p:nvSpPr>
        <p:spPr bwMode="auto">
          <a:xfrm>
            <a:off x="533400" y="4038600"/>
            <a:ext cx="2438400" cy="11430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>
            <a:normAutofit fontScale="77500" lnSpcReduction="20000"/>
          </a:bodyPr>
          <a:lstStyle/>
          <a:p>
            <a:pPr marL="273050" indent="-273050" eaLnBrk="1" fontAlgn="auto" hangingPunct="1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Wingdings 2" pitchFamily="18" charset="2"/>
              <a:buNone/>
              <a:defRPr/>
            </a:pPr>
            <a:r>
              <a:rPr lang="ja-JP" altLang="en-US" sz="5400" dirty="0">
                <a:solidFill>
                  <a:schemeClr val="bg1"/>
                </a:solidFill>
                <a:latin typeface="+mn-lt"/>
              </a:rPr>
              <a:t>キオスク</a:t>
            </a:r>
            <a:endParaRPr lang="en-US" sz="54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EDD29790-273C-4B15-A6E1-BAFA2D8E3A30}"/>
              </a:ext>
            </a:extLst>
          </p:cNvPr>
          <p:cNvSpPr txBox="1">
            <a:spLocks/>
          </p:cNvSpPr>
          <p:nvPr/>
        </p:nvSpPr>
        <p:spPr>
          <a:xfrm>
            <a:off x="3238500" y="609600"/>
            <a:ext cx="2857500" cy="1219200"/>
          </a:xfrm>
          <a:prstGeom prst="rect">
            <a:avLst/>
          </a:prstGeom>
          <a:solidFill>
            <a:schemeClr val="tx1"/>
          </a:solidFill>
          <a:ln w="6350" cap="rnd">
            <a:noFill/>
          </a:ln>
        </p:spPr>
        <p:txBody>
          <a:bodyPr anchor="b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7200" spc="-100" dirty="0" err="1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chemeClr val="bg1"/>
                </a:solidFill>
                <a:effectLst>
                  <a:innerShdw blurRad="50800" dist="25400" dir="13500000">
                    <a:prstClr val="black">
                      <a:alpha val="70000"/>
                    </a:prstClr>
                  </a:innerShdw>
                </a:effectLst>
                <a:latin typeface="+mj-lt"/>
                <a:ea typeface="+mj-ea"/>
                <a:cs typeface="+mj-cs"/>
              </a:rPr>
              <a:t>Aisu</a:t>
            </a:r>
            <a:endParaRPr lang="en-US" sz="7200" spc="-100" dirty="0">
              <a:ln w="3200">
                <a:solidFill>
                  <a:schemeClr val="bg2">
                    <a:shade val="75000"/>
                    <a:alpha val="25000"/>
                  </a:schemeClr>
                </a:solidFill>
                <a:prstDash val="solid"/>
                <a:round/>
              </a:ln>
              <a:solidFill>
                <a:schemeClr val="bg1"/>
              </a:solidFill>
              <a:effectLst>
                <a:innerShdw blurRad="50800" dist="25400" dir="13500000">
                  <a:prstClr val="black">
                    <a:alpha val="70000"/>
                  </a:prstClr>
                </a:inn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51AA5D9C-E6A6-433B-BCB1-3416A2193A66}"/>
              </a:ext>
            </a:extLst>
          </p:cNvPr>
          <p:cNvSpPr txBox="1">
            <a:spLocks/>
          </p:cNvSpPr>
          <p:nvPr/>
        </p:nvSpPr>
        <p:spPr>
          <a:xfrm>
            <a:off x="3238500" y="2362200"/>
            <a:ext cx="2857500" cy="1219200"/>
          </a:xfrm>
          <a:prstGeom prst="rect">
            <a:avLst/>
          </a:prstGeom>
          <a:solidFill>
            <a:schemeClr val="tx1"/>
          </a:solidFill>
          <a:ln w="6350" cap="rnd">
            <a:noFill/>
          </a:ln>
        </p:spPr>
        <p:txBody>
          <a:bodyPr anchor="b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ja-JP" sz="7200" spc="-100" dirty="0" err="1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chemeClr val="bg1"/>
                </a:solidFill>
                <a:effectLst>
                  <a:innerShdw blurRad="50800" dist="25400" dir="13500000">
                    <a:prstClr val="black">
                      <a:alpha val="70000"/>
                    </a:prstClr>
                  </a:innerShdw>
                </a:effectLst>
                <a:latin typeface="+mj-lt"/>
                <a:ea typeface="+mj-ea"/>
                <a:cs typeface="+mj-cs"/>
              </a:rPr>
              <a:t>Kisu</a:t>
            </a:r>
            <a:endParaRPr lang="en-US" sz="7200" spc="-100" dirty="0">
              <a:ln w="3200">
                <a:solidFill>
                  <a:schemeClr val="bg2">
                    <a:shade val="75000"/>
                    <a:alpha val="25000"/>
                  </a:schemeClr>
                </a:solidFill>
                <a:prstDash val="solid"/>
                <a:round/>
              </a:ln>
              <a:solidFill>
                <a:schemeClr val="bg1"/>
              </a:solidFill>
              <a:effectLst>
                <a:innerShdw blurRad="50800" dist="25400" dir="13500000">
                  <a:prstClr val="black">
                    <a:alpha val="70000"/>
                  </a:prstClr>
                </a:inn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0C86ACCB-3877-4813-92CE-9F0F254264EC}"/>
              </a:ext>
            </a:extLst>
          </p:cNvPr>
          <p:cNvSpPr txBox="1">
            <a:spLocks/>
          </p:cNvSpPr>
          <p:nvPr/>
        </p:nvSpPr>
        <p:spPr>
          <a:xfrm>
            <a:off x="3238500" y="4022034"/>
            <a:ext cx="2857500" cy="1219199"/>
          </a:xfrm>
          <a:prstGeom prst="rect">
            <a:avLst/>
          </a:prstGeom>
          <a:solidFill>
            <a:schemeClr val="tx1"/>
          </a:solidFill>
          <a:ln w="6350" cap="rnd">
            <a:noFill/>
          </a:ln>
        </p:spPr>
        <p:txBody>
          <a:bodyPr anchor="b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ja-JP" sz="6600" spc="-100" dirty="0" err="1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chemeClr val="bg1"/>
                </a:solidFill>
                <a:effectLst>
                  <a:innerShdw blurRad="50800" dist="25400" dir="13500000">
                    <a:prstClr val="black">
                      <a:alpha val="70000"/>
                    </a:prstClr>
                  </a:innerShdw>
                </a:effectLst>
                <a:latin typeface="+mj-lt"/>
                <a:ea typeface="+mj-ea"/>
                <a:cs typeface="+mj-cs"/>
              </a:rPr>
              <a:t>Kiosuku</a:t>
            </a:r>
            <a:endParaRPr lang="en-US" sz="6600" spc="-100" dirty="0">
              <a:ln w="3200">
                <a:solidFill>
                  <a:schemeClr val="bg2">
                    <a:shade val="75000"/>
                    <a:alpha val="25000"/>
                  </a:schemeClr>
                </a:solidFill>
                <a:prstDash val="solid"/>
                <a:round/>
              </a:ln>
              <a:solidFill>
                <a:schemeClr val="bg1"/>
              </a:solidFill>
              <a:effectLst>
                <a:innerShdw blurRad="50800" dist="25400" dir="13500000">
                  <a:prstClr val="black">
                    <a:alpha val="70000"/>
                  </a:prstClr>
                </a:inn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F72A6A45-A6FE-409E-9B48-58EB0E472DB2}"/>
              </a:ext>
            </a:extLst>
          </p:cNvPr>
          <p:cNvSpPr txBox="1">
            <a:spLocks/>
          </p:cNvSpPr>
          <p:nvPr/>
        </p:nvSpPr>
        <p:spPr>
          <a:xfrm>
            <a:off x="6629400" y="609600"/>
            <a:ext cx="1905000" cy="1219200"/>
          </a:xfrm>
          <a:prstGeom prst="rect">
            <a:avLst/>
          </a:prstGeom>
          <a:solidFill>
            <a:schemeClr val="tx1"/>
          </a:solidFill>
          <a:ln w="6350" cap="rnd">
            <a:noFill/>
          </a:ln>
        </p:spPr>
        <p:txBody>
          <a:bodyPr anchor="b">
            <a:norm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5400" spc="-100" dirty="0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chemeClr val="bg1"/>
                </a:solidFill>
                <a:effectLst>
                  <a:innerShdw blurRad="50800" dist="25400" dir="13500000">
                    <a:prstClr val="black">
                      <a:alpha val="70000"/>
                    </a:prstClr>
                  </a:innerShdw>
                </a:effectLst>
                <a:latin typeface="+mj-lt"/>
                <a:ea typeface="+mj-ea"/>
                <a:cs typeface="+mj-cs"/>
              </a:rPr>
              <a:t>ice</a:t>
            </a: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36AF26C5-2326-4A55-83C1-753469139C33}"/>
              </a:ext>
            </a:extLst>
          </p:cNvPr>
          <p:cNvSpPr txBox="1">
            <a:spLocks/>
          </p:cNvSpPr>
          <p:nvPr/>
        </p:nvSpPr>
        <p:spPr>
          <a:xfrm>
            <a:off x="6553200" y="2362200"/>
            <a:ext cx="1905000" cy="1219200"/>
          </a:xfrm>
          <a:prstGeom prst="rect">
            <a:avLst/>
          </a:prstGeom>
          <a:solidFill>
            <a:schemeClr val="tx1"/>
          </a:solidFill>
          <a:ln w="6350" cap="rnd">
            <a:noFill/>
          </a:ln>
        </p:spPr>
        <p:txBody>
          <a:bodyPr anchor="b">
            <a:norm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5400" spc="-100" dirty="0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chemeClr val="bg1"/>
                </a:solidFill>
                <a:effectLst>
                  <a:innerShdw blurRad="50800" dist="25400" dir="13500000">
                    <a:prstClr val="black">
                      <a:alpha val="70000"/>
                    </a:prstClr>
                  </a:innerShdw>
                </a:effectLst>
                <a:latin typeface="+mj-lt"/>
                <a:ea typeface="+mj-ea"/>
                <a:cs typeface="+mj-cs"/>
              </a:rPr>
              <a:t>kiss</a:t>
            </a: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5DB79779-48B2-474E-AA0F-7225EED1BB4A}"/>
              </a:ext>
            </a:extLst>
          </p:cNvPr>
          <p:cNvSpPr txBox="1">
            <a:spLocks/>
          </p:cNvSpPr>
          <p:nvPr/>
        </p:nvSpPr>
        <p:spPr>
          <a:xfrm>
            <a:off x="6553200" y="3962400"/>
            <a:ext cx="1905000" cy="1219200"/>
          </a:xfrm>
          <a:prstGeom prst="rect">
            <a:avLst/>
          </a:prstGeom>
          <a:solidFill>
            <a:schemeClr val="tx1"/>
          </a:solidFill>
          <a:ln w="6350" cap="rnd">
            <a:noFill/>
          </a:ln>
        </p:spPr>
        <p:txBody>
          <a:bodyPr anchor="b">
            <a:norm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5400" spc="-100" dirty="0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chemeClr val="bg1"/>
                </a:solidFill>
                <a:effectLst>
                  <a:innerShdw blurRad="50800" dist="25400" dir="13500000">
                    <a:prstClr val="black">
                      <a:alpha val="70000"/>
                    </a:prstClr>
                  </a:innerShdw>
                </a:effectLst>
                <a:latin typeface="+mj-lt"/>
                <a:ea typeface="+mj-ea"/>
                <a:cs typeface="+mj-cs"/>
              </a:rPr>
              <a:t>kiosk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10E246F-BDFE-4C49-98A1-C6CD680492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598737"/>
            <a:ext cx="28194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2000" b="1" dirty="0">
                <a:solidFill>
                  <a:srgbClr val="00B0F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な　に　ぬ　ね　の</a:t>
            </a:r>
            <a:endParaRPr lang="en-US" altLang="en-US" sz="2000" b="1" dirty="0">
              <a:solidFill>
                <a:srgbClr val="00B0F0"/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ABA2AE-8837-DC42-A413-1C8BE845A1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0" y="2293937"/>
            <a:ext cx="5715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4800">
                <a:latin typeface="MS Mincho" panose="02020609040205080304" pitchFamily="49" charset="-128"/>
                <a:ea typeface="MS Mincho" panose="02020609040205080304" pitchFamily="49" charset="-128"/>
              </a:rPr>
              <a:t>ナ　ニ　ヌ　ネ　ノ</a:t>
            </a:r>
            <a:endParaRPr lang="en-US" altLang="en-US" sz="4800"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155F5F-694D-D744-8F7B-B9FEE2E9AB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3436937"/>
            <a:ext cx="28194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2000" b="1" dirty="0">
                <a:solidFill>
                  <a:srgbClr val="00B0F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は　ひ　ふ　へ　ほ</a:t>
            </a:r>
            <a:endParaRPr lang="en-US" altLang="en-US" sz="2000" b="1" dirty="0">
              <a:solidFill>
                <a:srgbClr val="00B0F0"/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579B8C-6F68-5642-BBB6-9038E0BDD4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0" y="3284537"/>
            <a:ext cx="5715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4800">
                <a:latin typeface="MS Mincho" panose="02020609040205080304" pitchFamily="49" charset="-128"/>
                <a:ea typeface="MS Mincho" panose="02020609040205080304" pitchFamily="49" charset="-128"/>
              </a:rPr>
              <a:t>ハ　ヒ　フ　ヘ　ホ</a:t>
            </a:r>
            <a:endParaRPr lang="en-US" altLang="en-US" sz="4800"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9568126-90D0-F849-97D6-BADE7A9FFFFF}"/>
              </a:ext>
            </a:extLst>
          </p:cNvPr>
          <p:cNvSpPr/>
          <p:nvPr/>
        </p:nvSpPr>
        <p:spPr>
          <a:xfrm>
            <a:off x="5486400" y="2141537"/>
            <a:ext cx="990600" cy="1066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Gợn sóng Kép 1">
            <a:extLst>
              <a:ext uri="{FF2B5EF4-FFF2-40B4-BE49-F238E27FC236}">
                <a16:creationId xmlns:a16="http://schemas.microsoft.com/office/drawing/2014/main" id="{6B67CEC5-D0BA-4063-A8E7-E2820268103A}"/>
              </a:ext>
            </a:extLst>
          </p:cNvPr>
          <p:cNvSpPr/>
          <p:nvPr/>
        </p:nvSpPr>
        <p:spPr>
          <a:xfrm>
            <a:off x="2057400" y="369094"/>
            <a:ext cx="4572000" cy="1074737"/>
          </a:xfrm>
          <a:prstGeom prst="doubleWav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600" b="1" dirty="0"/>
              <a:t>KATAKANA</a:t>
            </a:r>
            <a:endParaRPr lang="en-US" sz="36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ight Arrow 5">
            <a:extLst>
              <a:ext uri="{FF2B5EF4-FFF2-40B4-BE49-F238E27FC236}">
                <a16:creationId xmlns:a16="http://schemas.microsoft.com/office/drawing/2014/main" id="{22A75B7B-FA0D-6446-AD92-F7DE8BDDCB88}"/>
              </a:ext>
            </a:extLst>
          </p:cNvPr>
          <p:cNvSpPr/>
          <p:nvPr/>
        </p:nvSpPr>
        <p:spPr>
          <a:xfrm>
            <a:off x="2590800" y="762000"/>
            <a:ext cx="1143000" cy="6096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AB282B8D-1C7B-2142-9D9F-D6E451510B74}"/>
              </a:ext>
            </a:extLst>
          </p:cNvPr>
          <p:cNvSpPr txBox="1">
            <a:spLocks/>
          </p:cNvSpPr>
          <p:nvPr/>
        </p:nvSpPr>
        <p:spPr bwMode="auto">
          <a:xfrm>
            <a:off x="304800" y="304800"/>
            <a:ext cx="1524000" cy="1524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ナ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74EAE0AB-CFF1-A240-991A-25237147AFF3}"/>
              </a:ext>
            </a:extLst>
          </p:cNvPr>
          <p:cNvSpPr txBox="1">
            <a:spLocks/>
          </p:cNvSpPr>
          <p:nvPr/>
        </p:nvSpPr>
        <p:spPr bwMode="auto">
          <a:xfrm>
            <a:off x="4572000" y="228600"/>
            <a:ext cx="1524000" cy="1600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NA</a:t>
            </a:r>
          </a:p>
        </p:txBody>
      </p:sp>
      <p:pic>
        <p:nvPicPr>
          <p:cNvPr id="1026" name="Picture 2" descr="かたかな筆順 練習「ナ」">
            <a:extLst>
              <a:ext uri="{FF2B5EF4-FFF2-40B4-BE49-F238E27FC236}">
                <a16:creationId xmlns:a16="http://schemas.microsoft.com/office/drawing/2014/main" id="{C993E0D9-4FE1-4B8E-B75D-522519D45D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2514600"/>
            <a:ext cx="4572000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商品詳細『ひらがな「な」｜長袖Tシャツ｜グレー』デザインTシャツ通販ClubT">
            <a:extLst>
              <a:ext uri="{FF2B5EF4-FFF2-40B4-BE49-F238E27FC236}">
                <a16:creationId xmlns:a16="http://schemas.microsoft.com/office/drawing/2014/main" id="{CA51A0F4-E849-448A-A019-3B1B945627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3190876"/>
            <a:ext cx="1838325" cy="1838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ttps://www.coscom.co.jp/hiragana-katakana/kana_fstep_katakana/anime_k/anime-k-na2.gif">
            <a:extLst>
              <a:ext uri="{FF2B5EF4-FFF2-40B4-BE49-F238E27FC236}">
                <a16:creationId xmlns:a16="http://schemas.microsoft.com/office/drawing/2014/main" id="{F16271BE-04DF-476E-B91D-D645C00DDC2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1645" y="260107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 autoUpdateAnimBg="0"/>
      <p:bldP spid="7" grpId="0" animBg="1" autoUpdateAnimBg="0"/>
      <p:bldP spid="8" grpId="0" animBg="1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ight Arrow 12">
            <a:extLst>
              <a:ext uri="{FF2B5EF4-FFF2-40B4-BE49-F238E27FC236}">
                <a16:creationId xmlns:a16="http://schemas.microsoft.com/office/drawing/2014/main" id="{59F0A3B6-D4B8-6748-9B40-7F2B0B83B015}"/>
              </a:ext>
            </a:extLst>
          </p:cNvPr>
          <p:cNvSpPr/>
          <p:nvPr/>
        </p:nvSpPr>
        <p:spPr>
          <a:xfrm>
            <a:off x="2590800" y="800100"/>
            <a:ext cx="1143000" cy="6096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21F71DF1-5993-FB47-A73D-A58470E7C095}"/>
              </a:ext>
            </a:extLst>
          </p:cNvPr>
          <p:cNvSpPr txBox="1">
            <a:spLocks/>
          </p:cNvSpPr>
          <p:nvPr/>
        </p:nvSpPr>
        <p:spPr bwMode="auto">
          <a:xfrm>
            <a:off x="381000" y="266700"/>
            <a:ext cx="1524000" cy="1524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94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ニ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5" name="Title 2">
            <a:extLst>
              <a:ext uri="{FF2B5EF4-FFF2-40B4-BE49-F238E27FC236}">
                <a16:creationId xmlns:a16="http://schemas.microsoft.com/office/drawing/2014/main" id="{93A6B4AA-29DF-204B-8705-5CA479B1D87E}"/>
              </a:ext>
            </a:extLst>
          </p:cNvPr>
          <p:cNvSpPr txBox="1">
            <a:spLocks/>
          </p:cNvSpPr>
          <p:nvPr/>
        </p:nvSpPr>
        <p:spPr bwMode="auto">
          <a:xfrm>
            <a:off x="4106596" y="228600"/>
            <a:ext cx="1524000" cy="1600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altLang="ja-JP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NI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Title 2">
            <a:extLst>
              <a:ext uri="{FF2B5EF4-FFF2-40B4-BE49-F238E27FC236}">
                <a16:creationId xmlns:a16="http://schemas.microsoft.com/office/drawing/2014/main" id="{CD16E1C3-2A41-D943-A350-D8AB35C9B4B3}"/>
              </a:ext>
            </a:extLst>
          </p:cNvPr>
          <p:cNvSpPr txBox="1">
            <a:spLocks/>
          </p:cNvSpPr>
          <p:nvPr/>
        </p:nvSpPr>
        <p:spPr bwMode="auto">
          <a:xfrm>
            <a:off x="419100" y="5410200"/>
            <a:ext cx="4648200" cy="9144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6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テニス</a:t>
            </a:r>
            <a:endParaRPr lang="en-US" sz="60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E9C9EE95-8CB3-7C4D-9267-D118EBB874D1}"/>
              </a:ext>
            </a:extLst>
          </p:cNvPr>
          <p:cNvSpPr txBox="1">
            <a:spLocks/>
          </p:cNvSpPr>
          <p:nvPr/>
        </p:nvSpPr>
        <p:spPr bwMode="auto">
          <a:xfrm>
            <a:off x="5334000" y="5562600"/>
            <a:ext cx="3581400" cy="9144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altLang="ja-JP" sz="60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tenisu</a:t>
            </a:r>
            <a:endParaRPr lang="en-US" sz="60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074" name="Picture 2" descr="かたかな筆順 練習「ニ」">
            <a:extLst>
              <a:ext uri="{FF2B5EF4-FFF2-40B4-BE49-F238E27FC236}">
                <a16:creationId xmlns:a16="http://schemas.microsoft.com/office/drawing/2014/main" id="{25035C44-E515-43C4-9101-BEA3F154BA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15" y="2403964"/>
            <a:ext cx="3848686" cy="2720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に」 明朝体 【ひらがな】 ｜ に教科書体">
            <a:extLst>
              <a:ext uri="{FF2B5EF4-FFF2-40B4-BE49-F238E27FC236}">
                <a16:creationId xmlns:a16="http://schemas.microsoft.com/office/drawing/2014/main" id="{318AEDFC-2E8F-415C-A27A-A2BB9E06CA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2437" y="2357437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https://www.coscom.co.jp/hiragana-katakana/kana_fstep_katakana/anime_k/anime-k-ni2.gif">
            <a:extLst>
              <a:ext uri="{FF2B5EF4-FFF2-40B4-BE49-F238E27FC236}">
                <a16:creationId xmlns:a16="http://schemas.microsoft.com/office/drawing/2014/main" id="{07B25F6B-6FBF-4FE3-9BD1-E60E360A3F3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0577" y="171450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6175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 autoUpdateAnimBg="0"/>
      <p:bldP spid="14" grpId="0" animBg="1" autoUpdateAnimBg="0"/>
      <p:bldP spid="15" grpId="0" animBg="1" autoUpdateAnimBg="0"/>
      <p:bldP spid="16" grpId="0" animBg="1"/>
      <p:bldP spid="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ight Arrow 5">
            <a:extLst>
              <a:ext uri="{FF2B5EF4-FFF2-40B4-BE49-F238E27FC236}">
                <a16:creationId xmlns:a16="http://schemas.microsoft.com/office/drawing/2014/main" id="{3F0A6E4F-DD38-EC4A-A9DA-BEADB85536A4}"/>
              </a:ext>
            </a:extLst>
          </p:cNvPr>
          <p:cNvSpPr/>
          <p:nvPr/>
        </p:nvSpPr>
        <p:spPr>
          <a:xfrm>
            <a:off x="2628900" y="762000"/>
            <a:ext cx="1143000" cy="6096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2242A86F-724C-AF46-A186-DC550A7CF6C4}"/>
              </a:ext>
            </a:extLst>
          </p:cNvPr>
          <p:cNvSpPr txBox="1">
            <a:spLocks/>
          </p:cNvSpPr>
          <p:nvPr/>
        </p:nvSpPr>
        <p:spPr bwMode="auto">
          <a:xfrm>
            <a:off x="647700" y="304800"/>
            <a:ext cx="1524000" cy="1524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ja-JP" alt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ヌ</a:t>
            </a:r>
            <a:endParaRPr lang="en-US" sz="9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451AE81F-5853-6A44-BF90-0BEEA73A5DA3}"/>
              </a:ext>
            </a:extLst>
          </p:cNvPr>
          <p:cNvSpPr txBox="1">
            <a:spLocks/>
          </p:cNvSpPr>
          <p:nvPr/>
        </p:nvSpPr>
        <p:spPr bwMode="auto">
          <a:xfrm>
            <a:off x="4236134" y="304800"/>
            <a:ext cx="1333500" cy="1600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b"/>
          <a:lstStyle/>
          <a:p>
            <a:pPr algn="ctr">
              <a:defRPr/>
            </a:pPr>
            <a:r>
              <a:rPr lang="en-US" sz="9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</a:t>
            </a:r>
          </a:p>
        </p:txBody>
      </p:sp>
      <p:pic>
        <p:nvPicPr>
          <p:cNvPr id="4098" name="Picture 2" descr="かたかな筆順 練習「ヌ」">
            <a:extLst>
              <a:ext uri="{FF2B5EF4-FFF2-40B4-BE49-F238E27FC236}">
                <a16:creationId xmlns:a16="http://schemas.microsoft.com/office/drawing/2014/main" id="{C134E482-340F-4F97-9030-1F00AF0B8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704762"/>
            <a:ext cx="3810000" cy="3399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ぬ」の書き方 - 漢字の正しい書き順(筆順)">
            <a:extLst>
              <a:ext uri="{FF2B5EF4-FFF2-40B4-BE49-F238E27FC236}">
                <a16:creationId xmlns:a16="http://schemas.microsoft.com/office/drawing/2014/main" id="{7ACC649B-0A89-406F-A3B0-AA58026DF9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750" y="2819400"/>
            <a:ext cx="2781300" cy="278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https://www.coscom.co.jp/hiragana-katakana/kana_fstep_katakana/anime_k/anime-k-nu2.gif">
            <a:extLst>
              <a:ext uri="{FF2B5EF4-FFF2-40B4-BE49-F238E27FC236}">
                <a16:creationId xmlns:a16="http://schemas.microsoft.com/office/drawing/2014/main" id="{79899B04-80F4-4BE6-9AF9-4AF53EE756F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155331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 autoUpdateAnimBg="0"/>
      <p:bldP spid="7" grpId="0" animBg="1" autoUpdateAnimBg="0"/>
      <p:bldP spid="8" grpId="0" animBg="1" autoUpdateAnimBg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ố nguyên">
  <a:themeElements>
    <a:clrScheme name="Số nguyên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Số nguyên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ố nguyê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TM02900720[[fn=Số nguyên]]</Template>
  <TotalTime>1223</TotalTime>
  <Words>315</Words>
  <Application>Microsoft Office PowerPoint</Application>
  <PresentationFormat>Trình chiếu Trên màn hình (4:3)</PresentationFormat>
  <Paragraphs>215</Paragraphs>
  <Slides>43</Slides>
  <Notes>39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10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43</vt:i4>
      </vt:variant>
    </vt:vector>
  </HeadingPairs>
  <TitlesOfParts>
    <vt:vector size="54" baseType="lpstr">
      <vt:lpstr>MS Mincho</vt:lpstr>
      <vt:lpstr>Arial</vt:lpstr>
      <vt:lpstr>Calibri</vt:lpstr>
      <vt:lpstr>Franklin Gothic Medium</vt:lpstr>
      <vt:lpstr>Tahoma</vt:lpstr>
      <vt:lpstr>Times New Roman</vt:lpstr>
      <vt:lpstr>Tw Cen MT</vt:lpstr>
      <vt:lpstr>Tw Cen MT Condensed</vt:lpstr>
      <vt:lpstr>Wingdings 2</vt:lpstr>
      <vt:lpstr>Wingdings 3</vt:lpstr>
      <vt:lpstr>Số nguyên</vt:lpstr>
      <vt:lpstr>BẢNG CHỮ CỨNG KATAKANA (TIẾP)</vt:lpstr>
      <vt:lpstr>Bản trình bày PowerPoint</vt:lpstr>
      <vt:lpstr>Bản trình bày PowerPoint</vt:lpstr>
      <vt:lpstr>エア</vt:lpstr>
      <vt:lpstr>アイス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マイク</vt:lpstr>
      <vt:lpstr>タイヤ</vt:lpstr>
      <vt:lpstr>マスク</vt:lpstr>
      <vt:lpstr>カメラ</vt:lpstr>
      <vt:lpstr>ミシン</vt:lpstr>
      <vt:lpstr>タオル</vt:lpstr>
      <vt:lpstr>アメリカ</vt:lpstr>
      <vt:lpstr>イラン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Do Thi Van</dc:creator>
  <cp:lastModifiedBy>E7240</cp:lastModifiedBy>
  <cp:revision>55</cp:revision>
  <dcterms:created xsi:type="dcterms:W3CDTF">2006-08-16T00:00:00Z</dcterms:created>
  <dcterms:modified xsi:type="dcterms:W3CDTF">2022-08-01T12:14:30Z</dcterms:modified>
</cp:coreProperties>
</file>

<file path=docProps/thumbnail.jpeg>
</file>